
<file path=[Content_Types].xml><?xml version="1.0" encoding="utf-8"?>
<Types xmlns="http://schemas.openxmlformats.org/package/2006/content-types">
  <Default Extension="png" ContentType="image/png"/>
  <Default Extension="jfif" ContentType="image/jpe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3.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4.xml" ContentType="application/vnd.openxmlformats-officedocument.drawingml.chart+xml"/>
  <Override PartName="/ppt/notesSlides/notesSlide15.xml" ContentType="application/vnd.openxmlformats-officedocument.presentationml.notesSlide+xml"/>
  <Override PartName="/ppt/charts/chart5.xml" ContentType="application/vnd.openxmlformats-officedocument.drawingml.chart+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colors1.xml" ContentType="application/vnd.ms-office.chartcolorstyle+xml"/>
  <Override PartName="/ppt/charts/style1.xml" ContentType="application/vnd.ms-office.chartstyle+xml"/>
  <Override PartName="/ppt/charts/colors2.xml" ContentType="application/vnd.ms-office.chartcolorstyle+xml"/>
  <Override PartName="/ppt/charts/style2.xml" ContentType="application/vnd.ms-office.chartstyle+xml"/>
  <Override PartName="/ppt/charts/colors3.xml" ContentType="application/vnd.ms-office.chartcolorstyle+xml"/>
  <Override PartName="/ppt/charts/style3.xml" ContentType="application/vnd.ms-office.chartstyle+xml"/>
  <Override PartName="/ppt/charts/colors4.xml" ContentType="application/vnd.ms-office.chartcolorstyle+xml"/>
  <Override PartName="/ppt/charts/style4.xml" ContentType="application/vnd.ms-office.chartstyle+xml"/>
  <Override PartName="/ppt/charts/colors5.xml" ContentType="application/vnd.ms-office.chartcolorstyle+xml"/>
  <Override PartName="/ppt/charts/style5.xml" ContentType="application/vnd.ms-office.chart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4"/>
  </p:notesMasterIdLst>
  <p:sldIdLst>
    <p:sldId id="256" r:id="rId2"/>
    <p:sldId id="290" r:id="rId3"/>
    <p:sldId id="275" r:id="rId4"/>
    <p:sldId id="258" r:id="rId5"/>
    <p:sldId id="259" r:id="rId6"/>
    <p:sldId id="260" r:id="rId7"/>
    <p:sldId id="261" r:id="rId8"/>
    <p:sldId id="262" r:id="rId9"/>
    <p:sldId id="276" r:id="rId10"/>
    <p:sldId id="264" r:id="rId11"/>
    <p:sldId id="265" r:id="rId12"/>
    <p:sldId id="266" r:id="rId13"/>
    <p:sldId id="267" r:id="rId14"/>
    <p:sldId id="269" r:id="rId15"/>
    <p:sldId id="270" r:id="rId16"/>
    <p:sldId id="273" r:id="rId17"/>
    <p:sldId id="271" r:id="rId18"/>
    <p:sldId id="272" r:id="rId19"/>
    <p:sldId id="274"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Lst>
  <p:sldSz cx="18288000" cy="10287000"/>
  <p:notesSz cx="6858000" cy="9144000"/>
  <p:embeddedFontLst>
    <p:embeddedFont>
      <p:font typeface="DIN NEXT™ ARABIC LIGHT" charset="-78"/>
      <p:regular r:id="rId35"/>
    </p:embeddedFont>
    <p:embeddedFont>
      <p:font typeface="DIN NEXT™ ARABIC MEDIUM" charset="-78"/>
      <p:regular r:id="rId36"/>
    </p:embeddedFont>
    <p:embeddedFont>
      <p:font typeface="DIN NEXT™ ARABIC BOLD" charset="-78"/>
      <p:bold r:id="rId37"/>
    </p:embeddedFont>
    <p:embeddedFont>
      <p:font typeface="Droid Sans Arabic" charset="0"/>
      <p:regular r:id="rId38"/>
    </p:embeddedFont>
    <p:embeddedFont>
      <p:font typeface="Sakkal Majalla" pitchFamily="2" charset="-78"/>
      <p:regular r:id="rId39"/>
      <p:bold r:id="rId40"/>
    </p:embeddedFont>
    <p:embeddedFont>
      <p:font typeface="DIN NEXT™ ARABIC REGULAR" charset="-78"/>
      <p:regular r:id="rId41"/>
    </p:embeddedFont>
    <p:embeddedFont>
      <p:font typeface="Cambria" pitchFamily="18" charset="0"/>
      <p:regular r:id="rId42"/>
      <p:bold r:id="rId43"/>
      <p:italic r:id="rId44"/>
      <p:boldItalic r:id="rId45"/>
    </p:embeddedFont>
    <p:embeddedFont>
      <p:font typeface="Calibri" pitchFamily="34" charset="0"/>
      <p:regular r:id="rId46"/>
      <p:bold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3" d="100"/>
          <a:sy n="53" d="100"/>
        </p:scale>
        <p:origin x="-114" y="-5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_________Microsoft_Excel1.xlsx"/></Relationships>
</file>

<file path=ppt/charts/_rels/chart2.xml.rels><?xml version="1.0" encoding="UTF-8" standalone="yes"?>
<Relationships xmlns="http://schemas.openxmlformats.org/package/2006/relationships"><Relationship Id="rId3" Type="http://schemas.microsoft.com/office/2011/relationships/chartStyle" Target="style2.xml"/><Relationship Id="rId2" Type="http://schemas.microsoft.com/office/2011/relationships/chartColorStyle" Target="colors2.xml"/><Relationship Id="rId1" Type="http://schemas.openxmlformats.org/officeDocument/2006/relationships/package" Target="../embeddings/_________Microsoft_Excel2.xlsx"/></Relationships>
</file>

<file path=ppt/charts/_rels/chart3.xml.rels><?xml version="1.0" encoding="UTF-8" standalone="yes"?>
<Relationships xmlns="http://schemas.openxmlformats.org/package/2006/relationships"><Relationship Id="rId3" Type="http://schemas.microsoft.com/office/2011/relationships/chartStyle" Target="style3.xml"/><Relationship Id="rId2" Type="http://schemas.microsoft.com/office/2011/relationships/chartColorStyle" Target="colors3.xml"/><Relationship Id="rId1" Type="http://schemas.openxmlformats.org/officeDocument/2006/relationships/package" Target="../embeddings/_________Microsoft_Excel3.xlsx"/></Relationships>
</file>

<file path=ppt/charts/_rels/chart4.xml.rels><?xml version="1.0" encoding="UTF-8" standalone="yes"?>
<Relationships xmlns="http://schemas.openxmlformats.org/package/2006/relationships"><Relationship Id="rId3" Type="http://schemas.microsoft.com/office/2011/relationships/chartStyle" Target="style4.xml"/><Relationship Id="rId2" Type="http://schemas.microsoft.com/office/2011/relationships/chartColorStyle" Target="colors4.xml"/><Relationship Id="rId1" Type="http://schemas.openxmlformats.org/officeDocument/2006/relationships/package" Target="../embeddings/_________Microsoft_Excel4.xlsx"/></Relationships>
</file>

<file path=ppt/charts/_rels/chart5.xml.rels><?xml version="1.0" encoding="UTF-8" standalone="yes"?>
<Relationships xmlns="http://schemas.openxmlformats.org/package/2006/relationships"><Relationship Id="rId3" Type="http://schemas.microsoft.com/office/2011/relationships/chartStyle" Target="style5.xml"/><Relationship Id="rId2" Type="http://schemas.microsoft.com/office/2011/relationships/chartColorStyle" Target="colors5.xml"/><Relationship Id="rId1" Type="http://schemas.openxmlformats.org/officeDocument/2006/relationships/package" Target="../embeddings/_________Microsoft_Excel5.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ar-S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عدد المشاريع الإجمالي</c:v>
                </c:pt>
              </c:strCache>
            </c:strRef>
          </c:tx>
          <c:spPr>
            <a:solidFill>
              <a:srgbClr val="3F9E76"/>
            </a:solidFill>
            <a:ln>
              <a:noFill/>
            </a:ln>
            <a:effectLst/>
          </c:spPr>
          <c:invertIfNegative val="0"/>
          <c:dLbls>
            <c:dLbl>
              <c:idx val="0"/>
              <c:layout/>
              <c:showLegendKey val="0"/>
              <c:showVal val="1"/>
              <c:showCatName val="0"/>
              <c:showSerName val="0"/>
              <c:showPercent val="0"/>
              <c:showBubbleSize val="0"/>
              <c:separator>
</c:separator>
              <c:extLst xmlns:c16r2="http://schemas.microsoft.com/office/drawing/2015/06/chart">
                <c:ext xmlns:c16="http://schemas.microsoft.com/office/drawing/2014/chart" uri="{C3380CC4-5D6E-409C-BE32-E72D297353CC}">
                  <c16:uniqueId val="{00000000-1ABA-46D0-B5F7-115707E6B4ED}"/>
                </c:ex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mn-lt"/>
                    <a:ea typeface="+mn-ea"/>
                    <a:cs typeface="+mn-cs"/>
                  </a:defRPr>
                </a:pPr>
                <a:endParaRPr lang="ar-SA"/>
              </a:p>
            </c:txPr>
            <c:showLegendKey val="0"/>
            <c:showVal val="1"/>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الإجمالي</c:v>
                </c:pt>
              </c:strCache>
            </c:strRef>
          </c:cat>
          <c:val>
            <c:numRef>
              <c:f>Sheet1!$B$2</c:f>
              <c:numCache>
                <c:formatCode>General</c:formatCode>
                <c:ptCount val="1"/>
                <c:pt idx="0">
                  <c:v>140</c:v>
                </c:pt>
              </c:numCache>
            </c:numRef>
          </c:val>
          <c:extLst xmlns:c16r2="http://schemas.microsoft.com/office/drawing/2015/06/chart">
            <c:ext xmlns:c16="http://schemas.microsoft.com/office/drawing/2014/chart" uri="{C3380CC4-5D6E-409C-BE32-E72D297353CC}">
              <c16:uniqueId val="{00000000-694E-423A-8181-35E9F4F3C8BF}"/>
            </c:ext>
          </c:extLst>
        </c:ser>
        <c:ser>
          <c:idx val="1"/>
          <c:order val="1"/>
          <c:tx>
            <c:strRef>
              <c:f>Sheet1!$C$1</c:f>
              <c:strCache>
                <c:ptCount val="1"/>
                <c:pt idx="0">
                  <c:v>من 180 فيما فوق </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mn-lt"/>
                    <a:ea typeface="+mn-ea"/>
                    <a:cs typeface="+mn-cs"/>
                  </a:defRPr>
                </a:pPr>
                <a:endParaRPr lang="ar-SA"/>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الإجمالي</c:v>
                </c:pt>
              </c:strCache>
            </c:strRef>
          </c:cat>
          <c:val>
            <c:numRef>
              <c:f>Sheet1!$C$2</c:f>
              <c:numCache>
                <c:formatCode>General</c:formatCode>
                <c:ptCount val="1"/>
                <c:pt idx="0">
                  <c:v>18</c:v>
                </c:pt>
              </c:numCache>
            </c:numRef>
          </c:val>
          <c:extLst xmlns:c16r2="http://schemas.microsoft.com/office/drawing/2015/06/chart">
            <c:ext xmlns:c16="http://schemas.microsoft.com/office/drawing/2014/chart" uri="{C3380CC4-5D6E-409C-BE32-E72D297353CC}">
              <c16:uniqueId val="{00000000-AC6B-4754-BE7F-A34122C99C98}"/>
            </c:ext>
          </c:extLst>
        </c:ser>
        <c:ser>
          <c:idx val="2"/>
          <c:order val="2"/>
          <c:tx>
            <c:strRef>
              <c:f>Sheet1!$D$1</c:f>
              <c:strCache>
                <c:ptCount val="1"/>
                <c:pt idx="0">
                  <c:v>من 60-90 يوم2</c:v>
                </c:pt>
              </c:strCache>
            </c:strRef>
          </c:tx>
          <c:spPr>
            <a:solidFill>
              <a:srgbClr val="559BDC"/>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mn-lt"/>
                    <a:ea typeface="+mn-ea"/>
                    <a:cs typeface="+mn-cs"/>
                  </a:defRPr>
                </a:pPr>
                <a:endParaRPr lang="ar-SA"/>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الإجمالي</c:v>
                </c:pt>
              </c:strCache>
            </c:strRef>
          </c:cat>
          <c:val>
            <c:numRef>
              <c:f>Sheet1!$D$2</c:f>
              <c:numCache>
                <c:formatCode>General</c:formatCode>
                <c:ptCount val="1"/>
                <c:pt idx="0">
                  <c:v>24</c:v>
                </c:pt>
              </c:numCache>
            </c:numRef>
          </c:val>
          <c:extLst xmlns:c16r2="http://schemas.microsoft.com/office/drawing/2015/06/chart">
            <c:ext xmlns:c16="http://schemas.microsoft.com/office/drawing/2014/chart" uri="{C3380CC4-5D6E-409C-BE32-E72D297353CC}">
              <c16:uniqueId val="{00000001-AC6B-4754-BE7F-A34122C99C98}"/>
            </c:ext>
          </c:extLst>
        </c:ser>
        <c:ser>
          <c:idx val="3"/>
          <c:order val="3"/>
          <c:tx>
            <c:strRef>
              <c:f>Sheet1!$E$1</c:f>
              <c:strCache>
                <c:ptCount val="1"/>
                <c:pt idx="0">
                  <c:v>من 90 الى 180 يوم  2</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mn-lt"/>
                    <a:ea typeface="+mn-ea"/>
                    <a:cs typeface="+mn-cs"/>
                  </a:defRPr>
                </a:pPr>
                <a:endParaRPr lang="ar-SA"/>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الإجمالي</c:v>
                </c:pt>
              </c:strCache>
            </c:strRef>
          </c:cat>
          <c:val>
            <c:numRef>
              <c:f>Sheet1!$E$2</c:f>
              <c:numCache>
                <c:formatCode>General</c:formatCode>
                <c:ptCount val="1"/>
                <c:pt idx="0">
                  <c:v>23</c:v>
                </c:pt>
              </c:numCache>
            </c:numRef>
          </c:val>
          <c:extLst xmlns:c16r2="http://schemas.microsoft.com/office/drawing/2015/06/chart">
            <c:ext xmlns:c16="http://schemas.microsoft.com/office/drawing/2014/chart" uri="{C3380CC4-5D6E-409C-BE32-E72D297353CC}">
              <c16:uniqueId val="{00000002-AC6B-4754-BE7F-A34122C99C98}"/>
            </c:ext>
          </c:extLst>
        </c:ser>
        <c:ser>
          <c:idx val="4"/>
          <c:order val="4"/>
          <c:tx>
            <c:strRef>
              <c:f>Sheet1!$F$1</c:f>
              <c:strCache>
                <c:ptCount val="1"/>
                <c:pt idx="0">
                  <c:v>من 0-60 يوم </c:v>
                </c:pt>
              </c:strCache>
            </c:strRef>
          </c:tx>
          <c:spPr>
            <a:solidFill>
              <a:schemeClr val="accent5"/>
            </a:solidFill>
            <a:ln>
              <a:noFill/>
            </a:ln>
            <a:effectLst/>
          </c:spPr>
          <c:invertIfNegative val="0"/>
          <c:dPt>
            <c:idx val="0"/>
            <c:invertIfNegative val="0"/>
            <c:bubble3D val="0"/>
            <c:spPr>
              <a:solidFill>
                <a:srgbClr val="1F6F75"/>
              </a:solidFill>
              <a:ln>
                <a:noFill/>
              </a:ln>
              <a:effectLst/>
            </c:spPr>
            <c:extLst xmlns:c16r2="http://schemas.microsoft.com/office/drawing/2015/06/chart">
              <c:ext xmlns:c16="http://schemas.microsoft.com/office/drawing/2014/chart" uri="{C3380CC4-5D6E-409C-BE32-E72D297353CC}">
                <c16:uniqueId val="{00000008-AC6B-4754-BE7F-A34122C99C98}"/>
              </c:ext>
            </c:extLst>
          </c:dPt>
          <c:dLbls>
            <c:dLbl>
              <c:idx val="0"/>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8-AC6B-4754-BE7F-A34122C99C98}"/>
                </c:ex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mn-lt"/>
                    <a:ea typeface="+mn-ea"/>
                    <a:cs typeface="+mn-cs"/>
                  </a:defRPr>
                </a:pPr>
                <a:endParaRPr lang="ar-SA"/>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الإجمالي</c:v>
                </c:pt>
              </c:strCache>
            </c:strRef>
          </c:cat>
          <c:val>
            <c:numRef>
              <c:f>Sheet1!$F$2</c:f>
              <c:numCache>
                <c:formatCode>General</c:formatCode>
                <c:ptCount val="1"/>
                <c:pt idx="0">
                  <c:v>75</c:v>
                </c:pt>
              </c:numCache>
            </c:numRef>
          </c:val>
          <c:extLst xmlns:c16r2="http://schemas.microsoft.com/office/drawing/2015/06/chart">
            <c:ext xmlns:c16="http://schemas.microsoft.com/office/drawing/2014/chart" uri="{C3380CC4-5D6E-409C-BE32-E72D297353CC}">
              <c16:uniqueId val="{00000007-AC6B-4754-BE7F-A34122C99C98}"/>
            </c:ext>
          </c:extLst>
        </c:ser>
        <c:dLbls>
          <c:showLegendKey val="0"/>
          <c:showVal val="0"/>
          <c:showCatName val="0"/>
          <c:showSerName val="0"/>
          <c:showPercent val="0"/>
          <c:showBubbleSize val="0"/>
        </c:dLbls>
        <c:gapWidth val="219"/>
        <c:overlap val="-27"/>
        <c:axId val="223129600"/>
        <c:axId val="223131136"/>
      </c:barChart>
      <c:catAx>
        <c:axId val="223129600"/>
        <c:scaling>
          <c:orientation val="minMax"/>
        </c:scaling>
        <c:delete val="1"/>
        <c:axPos val="b"/>
        <c:numFmt formatCode="General" sourceLinked="1"/>
        <c:majorTickMark val="none"/>
        <c:minorTickMark val="none"/>
        <c:tickLblPos val="nextTo"/>
        <c:crossAx val="223131136"/>
        <c:crosses val="autoZero"/>
        <c:auto val="1"/>
        <c:lblAlgn val="ctr"/>
        <c:lblOffset val="100"/>
        <c:noMultiLvlLbl val="0"/>
      </c:catAx>
      <c:valAx>
        <c:axId val="22313113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ar-SA"/>
          </a:p>
        </c:txPr>
        <c:crossAx val="2231296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ar-SA"/>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ar-S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عدد المشاريع الإجمالي</c:v>
                </c:pt>
              </c:strCache>
            </c:strRef>
          </c:tx>
          <c:spPr>
            <a:solidFill>
              <a:srgbClr val="3F9E76"/>
            </a:solidFill>
            <a:ln>
              <a:noFill/>
            </a:ln>
            <a:effectLst/>
          </c:spPr>
          <c:invertIfNegative val="0"/>
          <c:dLbls>
            <c:dLbl>
              <c:idx val="0"/>
              <c:layout/>
              <c:showLegendKey val="0"/>
              <c:showVal val="1"/>
              <c:showCatName val="0"/>
              <c:showSerName val="0"/>
              <c:showPercent val="0"/>
              <c:showBubbleSize val="0"/>
              <c:separator>
</c:separator>
              <c:extLst xmlns:c16r2="http://schemas.microsoft.com/office/drawing/2015/06/chart">
                <c:ext xmlns:c16="http://schemas.microsoft.com/office/drawing/2014/chart" uri="{C3380CC4-5D6E-409C-BE32-E72D297353CC}">
                  <c16:uniqueId val="{00000000-3202-45EE-8678-FB2D1D0333D4}"/>
                </c:ex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mn-lt"/>
                    <a:ea typeface="+mn-ea"/>
                    <a:cs typeface="+mn-cs"/>
                  </a:defRPr>
                </a:pPr>
                <a:endParaRPr lang="ar-SA"/>
              </a:p>
            </c:txPr>
            <c:showLegendKey val="0"/>
            <c:showVal val="1"/>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الإجمالي</c:v>
                </c:pt>
              </c:strCache>
            </c:strRef>
          </c:cat>
          <c:val>
            <c:numRef>
              <c:f>Sheet1!$B$2</c:f>
              <c:numCache>
                <c:formatCode>General</c:formatCode>
                <c:ptCount val="1"/>
                <c:pt idx="0">
                  <c:v>140</c:v>
                </c:pt>
              </c:numCache>
            </c:numRef>
          </c:val>
          <c:extLst xmlns:c16r2="http://schemas.microsoft.com/office/drawing/2015/06/chart">
            <c:ext xmlns:c16="http://schemas.microsoft.com/office/drawing/2014/chart" uri="{C3380CC4-5D6E-409C-BE32-E72D297353CC}">
              <c16:uniqueId val="{00000001-3202-45EE-8678-FB2D1D0333D4}"/>
            </c:ext>
          </c:extLst>
        </c:ser>
        <c:ser>
          <c:idx val="1"/>
          <c:order val="1"/>
          <c:tx>
            <c:strRef>
              <c:f>Sheet1!$C$1</c:f>
              <c:strCache>
                <c:ptCount val="1"/>
                <c:pt idx="0">
                  <c:v>إلغاء</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mn-lt"/>
                    <a:ea typeface="+mn-ea"/>
                    <a:cs typeface="+mn-cs"/>
                  </a:defRPr>
                </a:pPr>
                <a:endParaRPr lang="ar-SA"/>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الإجمالي</c:v>
                </c:pt>
              </c:strCache>
            </c:strRef>
          </c:cat>
          <c:val>
            <c:numRef>
              <c:f>Sheet1!$C$2</c:f>
              <c:numCache>
                <c:formatCode>General</c:formatCode>
                <c:ptCount val="1"/>
                <c:pt idx="0">
                  <c:v>16</c:v>
                </c:pt>
              </c:numCache>
            </c:numRef>
          </c:val>
          <c:extLst xmlns:c16r2="http://schemas.microsoft.com/office/drawing/2015/06/chart">
            <c:ext xmlns:c16="http://schemas.microsoft.com/office/drawing/2014/chart" uri="{C3380CC4-5D6E-409C-BE32-E72D297353CC}">
              <c16:uniqueId val="{00000002-3202-45EE-8678-FB2D1D0333D4}"/>
            </c:ext>
          </c:extLst>
        </c:ser>
        <c:ser>
          <c:idx val="2"/>
          <c:order val="2"/>
          <c:tx>
            <c:strRef>
              <c:f>Sheet1!$D$1</c:f>
              <c:strCache>
                <c:ptCount val="1"/>
                <c:pt idx="0">
                  <c:v>تحت 
إجراءات الترسية</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mn-lt"/>
                    <a:ea typeface="+mn-ea"/>
                    <a:cs typeface="+mn-cs"/>
                  </a:defRPr>
                </a:pPr>
                <a:endParaRPr lang="ar-SA"/>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الإجمالي</c:v>
                </c:pt>
              </c:strCache>
            </c:strRef>
          </c:cat>
          <c:val>
            <c:numRef>
              <c:f>Sheet1!$D$2</c:f>
              <c:numCache>
                <c:formatCode>General</c:formatCode>
                <c:ptCount val="1"/>
                <c:pt idx="0">
                  <c:v>103</c:v>
                </c:pt>
              </c:numCache>
            </c:numRef>
          </c:val>
          <c:extLst xmlns:c16r2="http://schemas.microsoft.com/office/drawing/2015/06/chart">
            <c:ext xmlns:c16="http://schemas.microsoft.com/office/drawing/2014/chart" uri="{C3380CC4-5D6E-409C-BE32-E72D297353CC}">
              <c16:uniqueId val="{00000003-3202-45EE-8678-FB2D1D0333D4}"/>
            </c:ext>
          </c:extLst>
        </c:ser>
        <c:ser>
          <c:idx val="3"/>
          <c:order val="3"/>
          <c:tx>
            <c:strRef>
              <c:f>Sheet1!$E$1</c:f>
              <c:strCache>
                <c:ptCount val="1"/>
                <c:pt idx="0">
                  <c:v>تمت الترسية</c:v>
                </c:pt>
              </c:strCache>
            </c:strRef>
          </c:tx>
          <c:spPr>
            <a:solidFill>
              <a:srgbClr val="559BDC"/>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mn-lt"/>
                    <a:ea typeface="+mn-ea"/>
                    <a:cs typeface="+mn-cs"/>
                  </a:defRPr>
                </a:pPr>
                <a:endParaRPr lang="ar-SA"/>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الإجمالي</c:v>
                </c:pt>
              </c:strCache>
            </c:strRef>
          </c:cat>
          <c:val>
            <c:numRef>
              <c:f>Sheet1!$E$2</c:f>
              <c:numCache>
                <c:formatCode>General</c:formatCode>
                <c:ptCount val="1"/>
                <c:pt idx="0">
                  <c:v>5</c:v>
                </c:pt>
              </c:numCache>
            </c:numRef>
          </c:val>
          <c:extLst xmlns:c16r2="http://schemas.microsoft.com/office/drawing/2015/06/chart">
            <c:ext xmlns:c16="http://schemas.microsoft.com/office/drawing/2014/chart" uri="{C3380CC4-5D6E-409C-BE32-E72D297353CC}">
              <c16:uniqueId val="{00000004-3202-45EE-8678-FB2D1D0333D4}"/>
            </c:ext>
          </c:extLst>
        </c:ser>
        <c:ser>
          <c:idx val="4"/>
          <c:order val="4"/>
          <c:tx>
            <c:strRef>
              <c:f>Sheet1!$F$1</c:f>
              <c:strCache>
                <c:ptCount val="1"/>
                <c:pt idx="0">
                  <c:v>تمديد</c:v>
                </c:pt>
              </c:strCache>
            </c:strRef>
          </c:tx>
          <c:spPr>
            <a:solidFill>
              <a:srgbClr val="00B05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mn-lt"/>
                    <a:ea typeface="+mn-ea"/>
                    <a:cs typeface="+mn-cs"/>
                  </a:defRPr>
                </a:pPr>
                <a:endParaRPr lang="ar-SA"/>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الإجمالي</c:v>
                </c:pt>
              </c:strCache>
            </c:strRef>
          </c:cat>
          <c:val>
            <c:numRef>
              <c:f>Sheet1!$F$2</c:f>
              <c:numCache>
                <c:formatCode>General</c:formatCode>
                <c:ptCount val="1"/>
                <c:pt idx="0">
                  <c:v>6</c:v>
                </c:pt>
              </c:numCache>
            </c:numRef>
          </c:val>
          <c:extLst xmlns:c16r2="http://schemas.microsoft.com/office/drawing/2015/06/chart">
            <c:ext xmlns:c16="http://schemas.microsoft.com/office/drawing/2014/chart" uri="{C3380CC4-5D6E-409C-BE32-E72D297353CC}">
              <c16:uniqueId val="{00000007-3202-45EE-8678-FB2D1D0333D4}"/>
            </c:ext>
          </c:extLst>
        </c:ser>
        <c:ser>
          <c:idx val="5"/>
          <c:order val="5"/>
          <c:tx>
            <c:strRef>
              <c:f>Sheet1!$G$1</c:f>
              <c:strCache>
                <c:ptCount val="1"/>
                <c:pt idx="0">
                  <c:v>عدم كفاية التكاليف</c:v>
                </c:pt>
              </c:strCache>
            </c:strRef>
          </c:tx>
          <c:spPr>
            <a:solidFill>
              <a:schemeClr val="accent6"/>
            </a:solidFill>
            <a:ln>
              <a:noFill/>
            </a:ln>
            <a:effectLst/>
          </c:spPr>
          <c:invertIfNegative val="0"/>
          <c:dPt>
            <c:idx val="0"/>
            <c:invertIfNegative val="0"/>
            <c:bubble3D val="0"/>
            <c:spPr>
              <a:solidFill>
                <a:srgbClr val="1F6F75"/>
              </a:solidFill>
              <a:ln>
                <a:noFill/>
              </a:ln>
              <a:effectLst/>
            </c:spPr>
            <c:extLst xmlns:c16r2="http://schemas.microsoft.com/office/drawing/2015/06/chart">
              <c:ext xmlns:c16="http://schemas.microsoft.com/office/drawing/2014/chart" uri="{C3380CC4-5D6E-409C-BE32-E72D297353CC}">
                <c16:uniqueId val="{00000001-FA6B-41F6-A732-C5F738923C87}"/>
              </c:ext>
            </c:extLst>
          </c:dPt>
          <c:dLbls>
            <c:dLbl>
              <c:idx val="0"/>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FA6B-41F6-A732-C5F738923C87}"/>
                </c:ex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mn-lt"/>
                    <a:ea typeface="+mn-ea"/>
                    <a:cs typeface="+mn-cs"/>
                  </a:defRPr>
                </a:pPr>
                <a:endParaRPr lang="ar-SA"/>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الإجمالي</c:v>
                </c:pt>
              </c:strCache>
            </c:strRef>
          </c:cat>
          <c:val>
            <c:numRef>
              <c:f>Sheet1!$G$2</c:f>
              <c:numCache>
                <c:formatCode>General</c:formatCode>
                <c:ptCount val="1"/>
                <c:pt idx="0">
                  <c:v>10</c:v>
                </c:pt>
              </c:numCache>
            </c:numRef>
          </c:val>
          <c:extLst xmlns:c16r2="http://schemas.microsoft.com/office/drawing/2015/06/chart">
            <c:ext xmlns:c16="http://schemas.microsoft.com/office/drawing/2014/chart" uri="{C3380CC4-5D6E-409C-BE32-E72D297353CC}">
              <c16:uniqueId val="{00000009-3202-45EE-8678-FB2D1D0333D4}"/>
            </c:ext>
          </c:extLst>
        </c:ser>
        <c:dLbls>
          <c:showLegendKey val="0"/>
          <c:showVal val="0"/>
          <c:showCatName val="0"/>
          <c:showSerName val="0"/>
          <c:showPercent val="0"/>
          <c:showBubbleSize val="0"/>
        </c:dLbls>
        <c:gapWidth val="219"/>
        <c:overlap val="-27"/>
        <c:axId val="227331456"/>
        <c:axId val="227222656"/>
      </c:barChart>
      <c:catAx>
        <c:axId val="227331456"/>
        <c:scaling>
          <c:orientation val="minMax"/>
        </c:scaling>
        <c:delete val="1"/>
        <c:axPos val="b"/>
        <c:numFmt formatCode="General" sourceLinked="1"/>
        <c:majorTickMark val="none"/>
        <c:minorTickMark val="none"/>
        <c:tickLblPos val="nextTo"/>
        <c:crossAx val="227222656"/>
        <c:crosses val="autoZero"/>
        <c:auto val="1"/>
        <c:lblAlgn val="ctr"/>
        <c:lblOffset val="100"/>
        <c:noMultiLvlLbl val="0"/>
      </c:catAx>
      <c:valAx>
        <c:axId val="22722265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ar-SA"/>
          </a:p>
        </c:txPr>
        <c:crossAx val="2273314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ar-SA"/>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ar-S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248677263469546"/>
          <c:y val="0.14281368282024237"/>
          <c:w val="0.85961569299212737"/>
          <c:h val="0.6718609066832123"/>
        </c:manualLayout>
      </c:layout>
      <c:barChart>
        <c:barDir val="col"/>
        <c:grouping val="clustered"/>
        <c:varyColors val="0"/>
        <c:ser>
          <c:idx val="0"/>
          <c:order val="0"/>
          <c:tx>
            <c:strRef>
              <c:f>ورقة1!$B$1</c:f>
              <c:strCache>
                <c:ptCount val="1"/>
                <c:pt idx="0">
                  <c:v>الجودة</c:v>
                </c:pt>
              </c:strCache>
            </c:strRef>
          </c:tx>
          <c:spPr>
            <a:solidFill>
              <a:srgbClr val="00B0F0"/>
            </a:solidFill>
            <a:ln>
              <a:noFill/>
            </a:ln>
            <a:effectLst/>
          </c:spPr>
          <c:invertIfNegative val="0"/>
          <c:dLbls>
            <c:dLbl>
              <c:idx val="0"/>
              <c:layout>
                <c:manualLayout>
                  <c:x val="0"/>
                  <c:y val="1.3267104543603896E-2"/>
                </c:manualLayout>
              </c:layout>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0-C711-45EC-820E-FD938288A3C1}"/>
                </c:ext>
                <c:ext xmlns:c15="http://schemas.microsoft.com/office/drawing/2012/chart" uri="{CE6537A1-D6FC-4f65-9D91-7224C49458BB}">
                  <c15:layout/>
                </c:ext>
              </c:extLst>
            </c:dLbl>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ar-SA"/>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ورقة1!$A$2:$A$5</c:f>
              <c:strCache>
                <c:ptCount val="2"/>
                <c:pt idx="0">
                  <c:v>صبيا</c:v>
                </c:pt>
                <c:pt idx="1">
                  <c:v>العارضة</c:v>
                </c:pt>
              </c:strCache>
            </c:strRef>
          </c:cat>
          <c:val>
            <c:numRef>
              <c:f>ورقة1!$B$2:$B$5</c:f>
              <c:numCache>
                <c:formatCode>0%</c:formatCode>
                <c:ptCount val="4"/>
                <c:pt idx="0">
                  <c:v>0.86</c:v>
                </c:pt>
                <c:pt idx="1">
                  <c:v>0.28999999999999998</c:v>
                </c:pt>
              </c:numCache>
            </c:numRef>
          </c:val>
          <c:extLst xmlns:c16r2="http://schemas.microsoft.com/office/drawing/2015/06/chart">
            <c:ext xmlns:c16="http://schemas.microsoft.com/office/drawing/2014/chart" uri="{C3380CC4-5D6E-409C-BE32-E72D297353CC}">
              <c16:uniqueId val="{00000001-C711-45EC-820E-FD938288A3C1}"/>
            </c:ext>
          </c:extLst>
        </c:ser>
        <c:ser>
          <c:idx val="1"/>
          <c:order val="1"/>
          <c:tx>
            <c:strRef>
              <c:f>ورقة1!$C$1</c:f>
              <c:strCache>
                <c:ptCount val="1"/>
                <c:pt idx="0">
                  <c:v>الامن والسلامة</c:v>
                </c:pt>
              </c:strCache>
            </c:strRef>
          </c:tx>
          <c:spPr>
            <a:solidFill>
              <a:srgbClr val="92D050"/>
            </a:solidFill>
            <a:ln>
              <a:noFill/>
            </a:ln>
            <a:effectLst/>
          </c:spPr>
          <c:invertIfNegative val="0"/>
          <c:dLbls>
            <c:dLbl>
              <c:idx val="0"/>
              <c:layout>
                <c:manualLayout>
                  <c:x val="-2.324767675183532E-17"/>
                  <c:y val="9.0060542667955348E-3"/>
                </c:manualLayout>
              </c:layout>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2-C711-45EC-820E-FD938288A3C1}"/>
                </c:ext>
                <c:ext xmlns:c15="http://schemas.microsoft.com/office/drawing/2012/chart" uri="{CE6537A1-D6FC-4f65-9D91-7224C49458BB}">
                  <c15:layout/>
                </c:ext>
              </c:extLst>
            </c:dLbl>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ar-SA"/>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ورقة1!$A$2:$A$5</c:f>
              <c:strCache>
                <c:ptCount val="2"/>
                <c:pt idx="0">
                  <c:v>صبيا</c:v>
                </c:pt>
                <c:pt idx="1">
                  <c:v>العارضة</c:v>
                </c:pt>
              </c:strCache>
            </c:strRef>
          </c:cat>
          <c:val>
            <c:numRef>
              <c:f>ورقة1!$C$2:$C$5</c:f>
              <c:numCache>
                <c:formatCode>0%</c:formatCode>
                <c:ptCount val="4"/>
                <c:pt idx="0">
                  <c:v>0.67</c:v>
                </c:pt>
                <c:pt idx="1">
                  <c:v>0.56000000000000005</c:v>
                </c:pt>
              </c:numCache>
            </c:numRef>
          </c:val>
          <c:extLst xmlns:c16r2="http://schemas.microsoft.com/office/drawing/2015/06/chart">
            <c:ext xmlns:c16="http://schemas.microsoft.com/office/drawing/2014/chart" uri="{C3380CC4-5D6E-409C-BE32-E72D297353CC}">
              <c16:uniqueId val="{00000003-C711-45EC-820E-FD938288A3C1}"/>
            </c:ext>
          </c:extLst>
        </c:ser>
        <c:ser>
          <c:idx val="2"/>
          <c:order val="2"/>
          <c:tx>
            <c:strRef>
              <c:f>ورقة1!$D$1</c:f>
              <c:strCache>
                <c:ptCount val="1"/>
                <c:pt idx="0">
                  <c:v>التقارير الأسبوعية والشهرية</c:v>
                </c:pt>
              </c:strCache>
            </c:strRef>
          </c:tx>
          <c:spPr>
            <a:solidFill>
              <a:srgbClr val="FFC000"/>
            </a:solidFill>
            <a:ln>
              <a:noFill/>
            </a:ln>
            <a:effectLst/>
          </c:spPr>
          <c:invertIfNegative val="0"/>
          <c:dLbls>
            <c:dLbl>
              <c:idx val="0"/>
              <c:layout>
                <c:manualLayout>
                  <c:x val="0"/>
                  <c:y val="-2.0638635942122771E-17"/>
                </c:manualLayout>
              </c:layout>
              <c:dLblPos val="outEnd"/>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4-C711-45EC-820E-FD938288A3C1}"/>
                </c:ext>
                <c:ext xmlns:c15="http://schemas.microsoft.com/office/drawing/2012/chart" uri="{CE6537A1-D6FC-4f65-9D91-7224C49458BB}">
                  <c15:layout/>
                </c:ext>
              </c:extLst>
            </c:dLbl>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ar-SA"/>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ورقة1!$A$2:$A$5</c:f>
              <c:strCache>
                <c:ptCount val="2"/>
                <c:pt idx="0">
                  <c:v>صبيا</c:v>
                </c:pt>
                <c:pt idx="1">
                  <c:v>العارضة</c:v>
                </c:pt>
              </c:strCache>
            </c:strRef>
          </c:cat>
          <c:val>
            <c:numRef>
              <c:f>ورقة1!$D$2:$D$5</c:f>
              <c:numCache>
                <c:formatCode>0%</c:formatCode>
                <c:ptCount val="4"/>
                <c:pt idx="0">
                  <c:v>0.9</c:v>
                </c:pt>
                <c:pt idx="1">
                  <c:v>0.2</c:v>
                </c:pt>
              </c:numCache>
            </c:numRef>
          </c:val>
          <c:extLst xmlns:c16r2="http://schemas.microsoft.com/office/drawing/2015/06/chart">
            <c:ext xmlns:c16="http://schemas.microsoft.com/office/drawing/2014/chart" uri="{C3380CC4-5D6E-409C-BE32-E72D297353CC}">
              <c16:uniqueId val="{00000005-C711-45EC-820E-FD938288A3C1}"/>
            </c:ext>
          </c:extLst>
        </c:ser>
        <c:dLbls>
          <c:dLblPos val="outEnd"/>
          <c:showLegendKey val="0"/>
          <c:showVal val="1"/>
          <c:showCatName val="0"/>
          <c:showSerName val="0"/>
          <c:showPercent val="0"/>
          <c:showBubbleSize val="0"/>
        </c:dLbls>
        <c:gapWidth val="159"/>
        <c:overlap val="-60"/>
        <c:axId val="229872000"/>
        <c:axId val="229873536"/>
      </c:barChart>
      <c:catAx>
        <c:axId val="22987200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ar-SA"/>
          </a:p>
        </c:txPr>
        <c:crossAx val="229873536"/>
        <c:crosses val="autoZero"/>
        <c:auto val="1"/>
        <c:lblAlgn val="ctr"/>
        <c:lblOffset val="100"/>
        <c:noMultiLvlLbl val="0"/>
      </c:catAx>
      <c:valAx>
        <c:axId val="22987353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ar-SA"/>
          </a:p>
        </c:txPr>
        <c:crossAx val="229872000"/>
        <c:crosses val="autoZero"/>
        <c:crossBetween val="between"/>
      </c:valAx>
      <c:spPr>
        <a:noFill/>
        <a:ln>
          <a:noFill/>
        </a:ln>
        <a:effectLst/>
      </c:spPr>
    </c:plotArea>
    <c:legend>
      <c:legendPos val="t"/>
      <c:layout>
        <c:manualLayout>
          <c:xMode val="edge"/>
          <c:yMode val="edge"/>
          <c:x val="0.6799774997243152"/>
          <c:y val="0.29776834905025101"/>
          <c:w val="0.26258828777827498"/>
          <c:h val="0.38182931027590289"/>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ar-SA"/>
        </a:p>
      </c:txPr>
    </c:legend>
    <c:plotVisOnly val="1"/>
    <c:dispBlanksAs val="gap"/>
    <c:showDLblsOverMax val="0"/>
  </c:chart>
  <c:spPr>
    <a:noFill/>
    <a:ln>
      <a:solidFill>
        <a:schemeClr val="bg1">
          <a:lumMod val="85000"/>
        </a:schemeClr>
      </a:solidFill>
    </a:ln>
    <a:effectLst/>
  </c:spPr>
  <c:txPr>
    <a:bodyPr/>
    <a:lstStyle/>
    <a:p>
      <a:pPr>
        <a:defRPr sz="1400" b="1">
          <a:solidFill>
            <a:schemeClr val="tx1"/>
          </a:solidFill>
        </a:defRPr>
      </a:pPr>
      <a:endParaRPr lang="ar-SA"/>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ar-S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إلغاء</c:v>
                </c:pt>
              </c:strCache>
            </c:strRef>
          </c:tx>
          <c:spPr>
            <a:solidFill>
              <a:srgbClr val="3F9E76"/>
            </a:solidFill>
            <a:ln>
              <a:noFill/>
            </a:ln>
            <a:effectLst/>
          </c:spPr>
          <c:invertIfNegative val="0"/>
          <c:dLbls>
            <c:dLbl>
              <c:idx val="0"/>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mn-lt"/>
                      <a:ea typeface="+mn-ea"/>
                      <a:cs typeface="+mn-cs"/>
                    </a:defRPr>
                  </a:pPr>
                  <a:endParaRPr lang="ar-SA"/>
                </a:p>
              </c:txPr>
              <c:showLegendKey val="0"/>
              <c:showVal val="1"/>
              <c:showCatName val="0"/>
              <c:showSerName val="1"/>
              <c:showPercent val="0"/>
              <c:showBubbleSize val="0"/>
              <c:separator>
</c:separator>
              <c:extLst xmlns:c16r2="http://schemas.microsoft.com/office/drawing/2015/06/chart">
                <c:ext xmlns:c16="http://schemas.microsoft.com/office/drawing/2014/chart" uri="{C3380CC4-5D6E-409C-BE32-E72D297353CC}">
                  <c16:uniqueId val="{00000006-694E-423A-8181-35E9F4F3C8BF}"/>
                </c:ex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n-lt"/>
                    <a:ea typeface="+mn-ea"/>
                    <a:cs typeface="+mn-cs"/>
                  </a:defRPr>
                </a:pPr>
                <a:endParaRPr lang="ar-SA"/>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الإجمالي</c:v>
                </c:pt>
              </c:strCache>
            </c:strRef>
          </c:cat>
          <c:val>
            <c:numRef>
              <c:f>Sheet1!$B$2</c:f>
              <c:numCache>
                <c:formatCode>General</c:formatCode>
                <c:ptCount val="1"/>
                <c:pt idx="0">
                  <c:v>16</c:v>
                </c:pt>
              </c:numCache>
            </c:numRef>
          </c:val>
          <c:extLst xmlns:c16r2="http://schemas.microsoft.com/office/drawing/2015/06/chart">
            <c:ext xmlns:c16="http://schemas.microsoft.com/office/drawing/2014/chart" uri="{C3380CC4-5D6E-409C-BE32-E72D297353CC}">
              <c16:uniqueId val="{00000000-694E-423A-8181-35E9F4F3C8BF}"/>
            </c:ext>
          </c:extLst>
        </c:ser>
        <c:ser>
          <c:idx val="1"/>
          <c:order val="1"/>
          <c:tx>
            <c:strRef>
              <c:f>Sheet1!$C$1</c:f>
              <c:strCache>
                <c:ptCount val="1"/>
                <c:pt idx="0">
                  <c:v>تحت اجراءات الترسية </c:v>
                </c:pt>
              </c:strCache>
            </c:strRef>
          </c:tx>
          <c:spPr>
            <a:solidFill>
              <a:srgbClr val="1F6F7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ar-SA"/>
              </a:p>
            </c:txPr>
            <c:showLegendKey val="0"/>
            <c:showVal val="1"/>
            <c:showCatName val="0"/>
            <c:showSerName val="1"/>
            <c:showPercent val="0"/>
            <c:showBubbleSize val="0"/>
            <c:separator>
</c:separator>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الإجمالي</c:v>
                </c:pt>
              </c:strCache>
            </c:strRef>
          </c:cat>
          <c:val>
            <c:numRef>
              <c:f>Sheet1!$C$2</c:f>
              <c:numCache>
                <c:formatCode>General</c:formatCode>
                <c:ptCount val="1"/>
                <c:pt idx="0">
                  <c:v>103</c:v>
                </c:pt>
              </c:numCache>
            </c:numRef>
          </c:val>
          <c:extLst xmlns:c16r2="http://schemas.microsoft.com/office/drawing/2015/06/chart">
            <c:ext xmlns:c16="http://schemas.microsoft.com/office/drawing/2014/chart" uri="{C3380CC4-5D6E-409C-BE32-E72D297353CC}">
              <c16:uniqueId val="{00000001-694E-423A-8181-35E9F4F3C8BF}"/>
            </c:ext>
          </c:extLst>
        </c:ser>
        <c:ser>
          <c:idx val="2"/>
          <c:order val="2"/>
          <c:tx>
            <c:strRef>
              <c:f>Sheet1!$D$1</c:f>
              <c:strCache>
                <c:ptCount val="1"/>
                <c:pt idx="0">
                  <c:v>تمت الترسية</c:v>
                </c:pt>
              </c:strCache>
            </c:strRef>
          </c:tx>
          <c:spPr>
            <a:solidFill>
              <a:srgbClr val="559BDC"/>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mn-lt"/>
                    <a:ea typeface="+mn-ea"/>
                    <a:cs typeface="+mn-cs"/>
                  </a:defRPr>
                </a:pPr>
                <a:endParaRPr lang="ar-SA"/>
              </a:p>
            </c:txPr>
            <c:showLegendKey val="0"/>
            <c:showVal val="1"/>
            <c:showCatName val="0"/>
            <c:showSerName val="1"/>
            <c:showPercent val="0"/>
            <c:showBubbleSize val="0"/>
            <c:separator>
</c:separator>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الإجمالي</c:v>
                </c:pt>
              </c:strCache>
            </c:strRef>
          </c:cat>
          <c:val>
            <c:numRef>
              <c:f>Sheet1!$D$2</c:f>
              <c:numCache>
                <c:formatCode>General</c:formatCode>
                <c:ptCount val="1"/>
                <c:pt idx="0">
                  <c:v>5</c:v>
                </c:pt>
              </c:numCache>
            </c:numRef>
          </c:val>
          <c:extLst xmlns:c16r2="http://schemas.microsoft.com/office/drawing/2015/06/chart">
            <c:ext xmlns:c16="http://schemas.microsoft.com/office/drawing/2014/chart" uri="{C3380CC4-5D6E-409C-BE32-E72D297353CC}">
              <c16:uniqueId val="{00000002-694E-423A-8181-35E9F4F3C8BF}"/>
            </c:ext>
          </c:extLst>
        </c:ser>
        <c:ser>
          <c:idx val="3"/>
          <c:order val="3"/>
          <c:tx>
            <c:strRef>
              <c:f>Sheet1!$E$1</c:f>
              <c:strCache>
                <c:ptCount val="1"/>
                <c:pt idx="0">
                  <c:v>تمديد</c:v>
                </c:pt>
              </c:strCache>
            </c:strRef>
          </c:tx>
          <c:spPr>
            <a:solidFill>
              <a:srgbClr val="3C876E"/>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mn-lt"/>
                    <a:ea typeface="+mn-ea"/>
                    <a:cs typeface="+mn-cs"/>
                  </a:defRPr>
                </a:pPr>
                <a:endParaRPr lang="ar-SA"/>
              </a:p>
            </c:txPr>
            <c:showLegendKey val="0"/>
            <c:showVal val="1"/>
            <c:showCatName val="0"/>
            <c:showSerName val="1"/>
            <c:showPercent val="0"/>
            <c:showBubbleSize val="0"/>
            <c:separator>
</c:separator>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الإجمالي</c:v>
                </c:pt>
              </c:strCache>
            </c:strRef>
          </c:cat>
          <c:val>
            <c:numRef>
              <c:f>Sheet1!$E$2</c:f>
              <c:numCache>
                <c:formatCode>General</c:formatCode>
                <c:ptCount val="1"/>
                <c:pt idx="0">
                  <c:v>6</c:v>
                </c:pt>
              </c:numCache>
            </c:numRef>
          </c:val>
          <c:extLst xmlns:c16r2="http://schemas.microsoft.com/office/drawing/2015/06/chart">
            <c:ext xmlns:c16="http://schemas.microsoft.com/office/drawing/2014/chart" uri="{C3380CC4-5D6E-409C-BE32-E72D297353CC}">
              <c16:uniqueId val="{00000003-694E-423A-8181-35E9F4F3C8BF}"/>
            </c:ext>
          </c:extLst>
        </c:ser>
        <c:ser>
          <c:idx val="4"/>
          <c:order val="4"/>
          <c:tx>
            <c:strRef>
              <c:f>Sheet1!$F$1</c:f>
              <c:strCache>
                <c:ptCount val="1"/>
                <c:pt idx="0">
                  <c:v>عدم كفاية التكاليف</c:v>
                </c:pt>
              </c:strCache>
            </c:strRef>
          </c:tx>
          <c:spPr>
            <a:solidFill>
              <a:srgbClr val="D9D9D9"/>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ar-SA"/>
              </a:p>
            </c:txPr>
            <c:showLegendKey val="0"/>
            <c:showVal val="1"/>
            <c:showCatName val="0"/>
            <c:showSerName val="1"/>
            <c:showPercent val="0"/>
            <c:showBubbleSize val="0"/>
            <c:separator>
</c:separator>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الإجمالي</c:v>
                </c:pt>
              </c:strCache>
            </c:strRef>
          </c:cat>
          <c:val>
            <c:numRef>
              <c:f>Sheet1!$F$2</c:f>
              <c:numCache>
                <c:formatCode>General</c:formatCode>
                <c:ptCount val="1"/>
                <c:pt idx="0">
                  <c:v>10</c:v>
                </c:pt>
              </c:numCache>
            </c:numRef>
          </c:val>
          <c:extLst xmlns:c16r2="http://schemas.microsoft.com/office/drawing/2015/06/chart">
            <c:ext xmlns:c16="http://schemas.microsoft.com/office/drawing/2014/chart" uri="{C3380CC4-5D6E-409C-BE32-E72D297353CC}">
              <c16:uniqueId val="{00000004-694E-423A-8181-35E9F4F3C8BF}"/>
            </c:ext>
          </c:extLst>
        </c:ser>
        <c:dLbls>
          <c:showLegendKey val="0"/>
          <c:showVal val="0"/>
          <c:showCatName val="0"/>
          <c:showSerName val="0"/>
          <c:showPercent val="0"/>
          <c:showBubbleSize val="0"/>
        </c:dLbls>
        <c:gapWidth val="219"/>
        <c:overlap val="-27"/>
        <c:axId val="230572032"/>
        <c:axId val="230573568"/>
      </c:barChart>
      <c:catAx>
        <c:axId val="230572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ar-SA"/>
          </a:p>
        </c:txPr>
        <c:crossAx val="230573568"/>
        <c:crosses val="autoZero"/>
        <c:auto val="1"/>
        <c:lblAlgn val="ctr"/>
        <c:lblOffset val="100"/>
        <c:noMultiLvlLbl val="0"/>
      </c:catAx>
      <c:valAx>
        <c:axId val="2305735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ar-SA"/>
          </a:p>
        </c:txPr>
        <c:crossAx val="230572032"/>
        <c:crosses val="autoZero"/>
        <c:crossBetween val="between"/>
      </c:valAx>
      <c:spPr>
        <a:noFill/>
        <a:ln>
          <a:noFill/>
        </a:ln>
        <a:effectLst/>
      </c:spPr>
    </c:plotArea>
    <c:legend>
      <c:legendPos val="b"/>
      <c:layout>
        <c:manualLayout>
          <c:xMode val="edge"/>
          <c:yMode val="edge"/>
          <c:x val="3.8656161721258922E-2"/>
          <c:y val="0.91378340780614209"/>
          <c:w val="0.87577740697992934"/>
          <c:h val="6.8924074044656447E-2"/>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ar-SA"/>
        </a:p>
      </c:txPr>
    </c:legend>
    <c:plotVisOnly val="1"/>
    <c:dispBlanksAs val="gap"/>
    <c:showDLblsOverMax val="0"/>
  </c:chart>
  <c:spPr>
    <a:noFill/>
    <a:ln>
      <a:noFill/>
    </a:ln>
    <a:effectLst/>
  </c:spPr>
  <c:txPr>
    <a:bodyPr/>
    <a:lstStyle/>
    <a:p>
      <a:pPr>
        <a:defRPr/>
      </a:pPr>
      <a:endParaRPr lang="ar-SA"/>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ar-S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من 180 فيما فوق </c:v>
                </c:pt>
              </c:strCache>
            </c:strRef>
          </c:tx>
          <c:spPr>
            <a:solidFill>
              <a:srgbClr val="3F9E76"/>
            </a:solidFill>
            <a:ln>
              <a:noFill/>
            </a:ln>
            <a:effectLst/>
          </c:spPr>
          <c:invertIfNegative val="0"/>
          <c:dLbls>
            <c:dLbl>
              <c:idx val="0"/>
              <c:layout/>
              <c:showLegendKey val="0"/>
              <c:showVal val="1"/>
              <c:showCatName val="0"/>
              <c:showSerName val="1"/>
              <c:showPercent val="0"/>
              <c:showBubbleSize val="0"/>
              <c:separator>
</c:separator>
              <c:extLst xmlns:c16r2="http://schemas.microsoft.com/office/drawing/2015/06/chart">
                <c:ext xmlns:c16="http://schemas.microsoft.com/office/drawing/2014/chart" uri="{C3380CC4-5D6E-409C-BE32-E72D297353CC}">
                  <c16:uniqueId val="{00000000-1ABA-46D0-B5F7-115707E6B4ED}"/>
                </c:ex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ar-SA"/>
              </a:p>
            </c:txPr>
            <c:showLegendKey val="0"/>
            <c:showVal val="1"/>
            <c:showCatName val="0"/>
            <c:showSerName val="1"/>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الإجمالي</c:v>
                </c:pt>
              </c:strCache>
            </c:strRef>
          </c:cat>
          <c:val>
            <c:numRef>
              <c:f>Sheet1!$B$2</c:f>
              <c:numCache>
                <c:formatCode>General</c:formatCode>
                <c:ptCount val="1"/>
                <c:pt idx="0">
                  <c:v>18</c:v>
                </c:pt>
              </c:numCache>
            </c:numRef>
          </c:val>
          <c:extLst xmlns:c16r2="http://schemas.microsoft.com/office/drawing/2015/06/chart">
            <c:ext xmlns:c16="http://schemas.microsoft.com/office/drawing/2014/chart" uri="{C3380CC4-5D6E-409C-BE32-E72D297353CC}">
              <c16:uniqueId val="{00000000-694E-423A-8181-35E9F4F3C8BF}"/>
            </c:ext>
          </c:extLst>
        </c:ser>
        <c:ser>
          <c:idx val="1"/>
          <c:order val="1"/>
          <c:tx>
            <c:strRef>
              <c:f>Sheet1!$C$1</c:f>
              <c:strCache>
                <c:ptCount val="1"/>
                <c:pt idx="0">
                  <c:v>من 90 الى 180 يوم  </c:v>
                </c:pt>
              </c:strCache>
            </c:strRef>
          </c:tx>
          <c:spPr>
            <a:solidFill>
              <a:srgbClr val="1F6F7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tx1"/>
                    </a:solidFill>
                    <a:latin typeface="+mn-lt"/>
                    <a:ea typeface="+mn-ea"/>
                    <a:cs typeface="+mn-cs"/>
                  </a:defRPr>
                </a:pPr>
                <a:endParaRPr lang="ar-SA"/>
              </a:p>
            </c:txPr>
            <c:showLegendKey val="0"/>
            <c:showVal val="1"/>
            <c:showCatName val="0"/>
            <c:showSerName val="1"/>
            <c:showPercent val="0"/>
            <c:showBubbleSize val="0"/>
            <c:separator>
</c:separator>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الإجمالي</c:v>
                </c:pt>
              </c:strCache>
            </c:strRef>
          </c:cat>
          <c:val>
            <c:numRef>
              <c:f>Sheet1!$C$2</c:f>
              <c:numCache>
                <c:formatCode>General</c:formatCode>
                <c:ptCount val="1"/>
                <c:pt idx="0">
                  <c:v>23</c:v>
                </c:pt>
              </c:numCache>
            </c:numRef>
          </c:val>
          <c:extLst xmlns:c16r2="http://schemas.microsoft.com/office/drawing/2015/06/chart">
            <c:ext xmlns:c16="http://schemas.microsoft.com/office/drawing/2014/chart" uri="{C3380CC4-5D6E-409C-BE32-E72D297353CC}">
              <c16:uniqueId val="{00000001-694E-423A-8181-35E9F4F3C8BF}"/>
            </c:ext>
          </c:extLst>
        </c:ser>
        <c:ser>
          <c:idx val="2"/>
          <c:order val="2"/>
          <c:tx>
            <c:strRef>
              <c:f>Sheet1!$D$1</c:f>
              <c:strCache>
                <c:ptCount val="1"/>
                <c:pt idx="0">
                  <c:v>من 60-90 يوم</c:v>
                </c:pt>
              </c:strCache>
            </c:strRef>
          </c:tx>
          <c:spPr>
            <a:solidFill>
              <a:srgbClr val="559BDC"/>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ar-SA"/>
              </a:p>
            </c:txPr>
            <c:showLegendKey val="0"/>
            <c:showVal val="1"/>
            <c:showCatName val="0"/>
            <c:showSerName val="1"/>
            <c:showPercent val="0"/>
            <c:showBubbleSize val="0"/>
            <c:separator>
</c:separator>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الإجمالي</c:v>
                </c:pt>
              </c:strCache>
            </c:strRef>
          </c:cat>
          <c:val>
            <c:numRef>
              <c:f>Sheet1!$D$2</c:f>
              <c:numCache>
                <c:formatCode>General</c:formatCode>
                <c:ptCount val="1"/>
                <c:pt idx="0">
                  <c:v>24</c:v>
                </c:pt>
              </c:numCache>
            </c:numRef>
          </c:val>
          <c:extLst xmlns:c16r2="http://schemas.microsoft.com/office/drawing/2015/06/chart">
            <c:ext xmlns:c16="http://schemas.microsoft.com/office/drawing/2014/chart" uri="{C3380CC4-5D6E-409C-BE32-E72D297353CC}">
              <c16:uniqueId val="{00000002-694E-423A-8181-35E9F4F3C8BF}"/>
            </c:ext>
          </c:extLst>
        </c:ser>
        <c:ser>
          <c:idx val="3"/>
          <c:order val="3"/>
          <c:tx>
            <c:strRef>
              <c:f>Sheet1!$E$1</c:f>
              <c:strCache>
                <c:ptCount val="1"/>
                <c:pt idx="0">
                  <c:v>من 0-60 يوم </c:v>
                </c:pt>
              </c:strCache>
            </c:strRef>
          </c:tx>
          <c:spPr>
            <a:solidFill>
              <a:srgbClr val="3C876E"/>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mn-lt"/>
                    <a:ea typeface="+mn-ea"/>
                    <a:cs typeface="+mn-cs"/>
                  </a:defRPr>
                </a:pPr>
                <a:endParaRPr lang="ar-SA"/>
              </a:p>
            </c:txPr>
            <c:showLegendKey val="0"/>
            <c:showVal val="1"/>
            <c:showCatName val="0"/>
            <c:showSerName val="1"/>
            <c:showPercent val="0"/>
            <c:showBubbleSize val="0"/>
            <c:separator>
</c:separator>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الإجمالي</c:v>
                </c:pt>
              </c:strCache>
            </c:strRef>
          </c:cat>
          <c:val>
            <c:numRef>
              <c:f>Sheet1!$E$2</c:f>
              <c:numCache>
                <c:formatCode>General</c:formatCode>
                <c:ptCount val="1"/>
                <c:pt idx="0">
                  <c:v>75</c:v>
                </c:pt>
              </c:numCache>
            </c:numRef>
          </c:val>
          <c:extLst xmlns:c16r2="http://schemas.microsoft.com/office/drawing/2015/06/chart">
            <c:ext xmlns:c16="http://schemas.microsoft.com/office/drawing/2014/chart" uri="{C3380CC4-5D6E-409C-BE32-E72D297353CC}">
              <c16:uniqueId val="{00000003-694E-423A-8181-35E9F4F3C8BF}"/>
            </c:ext>
          </c:extLst>
        </c:ser>
        <c:dLbls>
          <c:showLegendKey val="0"/>
          <c:showVal val="0"/>
          <c:showCatName val="0"/>
          <c:showSerName val="0"/>
          <c:showPercent val="0"/>
          <c:showBubbleSize val="0"/>
        </c:dLbls>
        <c:gapWidth val="219"/>
        <c:overlap val="-27"/>
        <c:axId val="230426112"/>
        <c:axId val="230427648"/>
      </c:barChart>
      <c:catAx>
        <c:axId val="230426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solidFill>
                <a:latin typeface="+mn-lt"/>
                <a:ea typeface="+mn-ea"/>
                <a:cs typeface="+mn-cs"/>
              </a:defRPr>
            </a:pPr>
            <a:endParaRPr lang="ar-SA"/>
          </a:p>
        </c:txPr>
        <c:crossAx val="230427648"/>
        <c:crosses val="autoZero"/>
        <c:auto val="1"/>
        <c:lblAlgn val="ctr"/>
        <c:lblOffset val="100"/>
        <c:noMultiLvlLbl val="0"/>
      </c:catAx>
      <c:valAx>
        <c:axId val="2304276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ar-SA"/>
          </a:p>
        </c:txPr>
        <c:crossAx val="230426112"/>
        <c:crosses val="autoZero"/>
        <c:crossBetween val="between"/>
      </c:valAx>
      <c:spPr>
        <a:noFill/>
        <a:ln>
          <a:noFill/>
        </a:ln>
        <a:effectLst/>
      </c:spPr>
    </c:plotArea>
    <c:legend>
      <c:legendPos val="b"/>
      <c:layout>
        <c:manualLayout>
          <c:xMode val="edge"/>
          <c:yMode val="edge"/>
          <c:x val="3.8656161721258922E-2"/>
          <c:y val="0.91378340780614209"/>
          <c:w val="0.87577740697992934"/>
          <c:h val="6.8924074044656447E-2"/>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ar-SA"/>
        </a:p>
      </c:txPr>
    </c:legend>
    <c:plotVisOnly val="1"/>
    <c:dispBlanksAs val="gap"/>
    <c:showDLblsOverMax val="0"/>
  </c:chart>
  <c:spPr>
    <a:noFill/>
    <a:ln>
      <a:noFill/>
    </a:ln>
    <a:effectLst/>
  </c:spPr>
  <c:txPr>
    <a:bodyPr/>
    <a:lstStyle/>
    <a:p>
      <a:pPr>
        <a:defRPr/>
      </a:pPr>
      <a:endParaRPr lang="ar-SA"/>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689BAE-342D-45D6-8E1B-35A5E492C3BB}" type="datetimeFigureOut">
              <a:rPr lang="fr-FR" smtClean="0"/>
              <a:t>24/05/2023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471166-C3CB-4E37-9B80-FDF36E49DCD4}" type="slidenum">
              <a:rPr lang="fr-FR" smtClean="0"/>
              <a:t>‹#›</a:t>
            </a:fld>
            <a:endParaRPr lang="fr-FR"/>
          </a:p>
        </p:txBody>
      </p:sp>
    </p:spTree>
    <p:extLst>
      <p:ext uri="{BB962C8B-B14F-4D97-AF65-F5344CB8AC3E}">
        <p14:creationId xmlns:p14="http://schemas.microsoft.com/office/powerpoint/2010/main" val="17090581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fld id="{C2471166-C3CB-4E37-9B80-FDF36E49DCD4}" type="slidenum">
              <a:rPr lang="fr-FR" smtClean="0"/>
              <a:t>1</a:t>
            </a:fld>
            <a:endParaRPr lang="fr-FR"/>
          </a:p>
        </p:txBody>
      </p:sp>
    </p:spTree>
    <p:extLst>
      <p:ext uri="{BB962C8B-B14F-4D97-AF65-F5344CB8AC3E}">
        <p14:creationId xmlns:p14="http://schemas.microsoft.com/office/powerpoint/2010/main" val="2350832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D33656-5509-4CE6-98CA-52D6D15881DB}" type="slidenum">
              <a:rPr lang="en-US" smtClean="0"/>
              <a:t>25</a:t>
            </a:fld>
            <a:endParaRPr lang="en-US"/>
          </a:p>
        </p:txBody>
      </p:sp>
    </p:spTree>
    <p:extLst>
      <p:ext uri="{BB962C8B-B14F-4D97-AF65-F5344CB8AC3E}">
        <p14:creationId xmlns:p14="http://schemas.microsoft.com/office/powerpoint/2010/main" val="38952380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D33656-5509-4CE6-98CA-52D6D15881DB}" type="slidenum">
              <a:rPr lang="en-US" smtClean="0"/>
              <a:t>26</a:t>
            </a:fld>
            <a:endParaRPr lang="en-US"/>
          </a:p>
        </p:txBody>
      </p:sp>
    </p:spTree>
    <p:extLst>
      <p:ext uri="{BB962C8B-B14F-4D97-AF65-F5344CB8AC3E}">
        <p14:creationId xmlns:p14="http://schemas.microsoft.com/office/powerpoint/2010/main" val="31969329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D33656-5509-4CE6-98CA-52D6D15881DB}" type="slidenum">
              <a:rPr lang="en-US" smtClean="0"/>
              <a:t>27</a:t>
            </a:fld>
            <a:endParaRPr lang="en-US"/>
          </a:p>
        </p:txBody>
      </p:sp>
    </p:spTree>
    <p:extLst>
      <p:ext uri="{BB962C8B-B14F-4D97-AF65-F5344CB8AC3E}">
        <p14:creationId xmlns:p14="http://schemas.microsoft.com/office/powerpoint/2010/main" val="2049553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D33656-5509-4CE6-98CA-52D6D15881DB}" type="slidenum">
              <a:rPr lang="en-US" smtClean="0"/>
              <a:t>28</a:t>
            </a:fld>
            <a:endParaRPr lang="en-US"/>
          </a:p>
        </p:txBody>
      </p:sp>
    </p:spTree>
    <p:extLst>
      <p:ext uri="{BB962C8B-B14F-4D97-AF65-F5344CB8AC3E}">
        <p14:creationId xmlns:p14="http://schemas.microsoft.com/office/powerpoint/2010/main" val="42766202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D33656-5509-4CE6-98CA-52D6D15881DB}" type="slidenum">
              <a:rPr lang="en-US" smtClean="0"/>
              <a:t>29</a:t>
            </a:fld>
            <a:endParaRPr lang="en-US"/>
          </a:p>
        </p:txBody>
      </p:sp>
    </p:spTree>
    <p:extLst>
      <p:ext uri="{BB962C8B-B14F-4D97-AF65-F5344CB8AC3E}">
        <p14:creationId xmlns:p14="http://schemas.microsoft.com/office/powerpoint/2010/main" val="5749359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D33656-5509-4CE6-98CA-52D6D15881DB}" type="slidenum">
              <a:rPr lang="en-US" smtClean="0"/>
              <a:t>30</a:t>
            </a:fld>
            <a:endParaRPr lang="en-US"/>
          </a:p>
        </p:txBody>
      </p:sp>
    </p:spTree>
    <p:extLst>
      <p:ext uri="{BB962C8B-B14F-4D97-AF65-F5344CB8AC3E}">
        <p14:creationId xmlns:p14="http://schemas.microsoft.com/office/powerpoint/2010/main" val="3056934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D33656-5509-4CE6-98CA-52D6D15881DB}" type="slidenum">
              <a:rPr lang="en-US" smtClean="0"/>
              <a:t>31</a:t>
            </a:fld>
            <a:endParaRPr lang="en-US"/>
          </a:p>
        </p:txBody>
      </p:sp>
    </p:spTree>
    <p:extLst>
      <p:ext uri="{BB962C8B-B14F-4D97-AF65-F5344CB8AC3E}">
        <p14:creationId xmlns:p14="http://schemas.microsoft.com/office/powerpoint/2010/main" val="30574855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D33656-5509-4CE6-98CA-52D6D15881DB}" type="slidenum">
              <a:rPr lang="en-US" smtClean="0"/>
              <a:t>32</a:t>
            </a:fld>
            <a:endParaRPr lang="en-US"/>
          </a:p>
        </p:txBody>
      </p:sp>
    </p:spTree>
    <p:extLst>
      <p:ext uri="{BB962C8B-B14F-4D97-AF65-F5344CB8AC3E}">
        <p14:creationId xmlns:p14="http://schemas.microsoft.com/office/powerpoint/2010/main" val="2804301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6"/>
        <p:cNvGrpSpPr/>
        <p:nvPr/>
      </p:nvGrpSpPr>
      <p:grpSpPr>
        <a:xfrm>
          <a:off x="0" y="0"/>
          <a:ext cx="0" cy="0"/>
          <a:chOff x="0" y="0"/>
          <a:chExt cx="0" cy="0"/>
        </a:xfrm>
      </p:grpSpPr>
      <p:sp>
        <p:nvSpPr>
          <p:cNvPr id="1437" name="Google Shape;1437;p3:notes"/>
          <p:cNvSpPr txBox="1">
            <a:spLocks noGrp="1"/>
          </p:cNvSpPr>
          <p:nvPr>
            <p:ph type="body" idx="1"/>
          </p:nvPr>
        </p:nvSpPr>
        <p:spPr>
          <a:xfrm>
            <a:off x="679768" y="4777958"/>
            <a:ext cx="5438100" cy="3909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8" name="Google Shape;1438;p3:notes"/>
          <p:cNvSpPr>
            <a:spLocks noGrp="1" noRot="1" noChangeAspect="1"/>
          </p:cNvSpPr>
          <p:nvPr>
            <p:ph type="sldImg" idx="2"/>
          </p:nvPr>
        </p:nvSpPr>
        <p:spPr>
          <a:xfrm>
            <a:off x="422275" y="1241425"/>
            <a:ext cx="5953125"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6332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D33656-5509-4CE6-98CA-52D6D15881DB}" type="slidenum">
              <a:rPr lang="en-US" smtClean="0"/>
              <a:t>9</a:t>
            </a:fld>
            <a:endParaRPr lang="en-US"/>
          </a:p>
        </p:txBody>
      </p:sp>
    </p:spTree>
    <p:extLst>
      <p:ext uri="{BB962C8B-B14F-4D97-AF65-F5344CB8AC3E}">
        <p14:creationId xmlns:p14="http://schemas.microsoft.com/office/powerpoint/2010/main" val="213435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2471166-C3CB-4E37-9B80-FDF36E49DCD4}" type="slidenum">
              <a:rPr lang="fr-FR" smtClean="0"/>
              <a:t>13</a:t>
            </a:fld>
            <a:endParaRPr lang="fr-FR"/>
          </a:p>
        </p:txBody>
      </p:sp>
    </p:spTree>
    <p:extLst>
      <p:ext uri="{BB962C8B-B14F-4D97-AF65-F5344CB8AC3E}">
        <p14:creationId xmlns:p14="http://schemas.microsoft.com/office/powerpoint/2010/main" val="3934679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D33656-5509-4CE6-98CA-52D6D15881DB}" type="slidenum">
              <a:rPr lang="en-US" smtClean="0"/>
              <a:t>20</a:t>
            </a:fld>
            <a:endParaRPr lang="en-US"/>
          </a:p>
        </p:txBody>
      </p:sp>
    </p:spTree>
    <p:extLst>
      <p:ext uri="{BB962C8B-B14F-4D97-AF65-F5344CB8AC3E}">
        <p14:creationId xmlns:p14="http://schemas.microsoft.com/office/powerpoint/2010/main" val="645445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D33656-5509-4CE6-98CA-52D6D15881DB}" type="slidenum">
              <a:rPr lang="en-US" smtClean="0"/>
              <a:t>21</a:t>
            </a:fld>
            <a:endParaRPr lang="en-US"/>
          </a:p>
        </p:txBody>
      </p:sp>
    </p:spTree>
    <p:extLst>
      <p:ext uri="{BB962C8B-B14F-4D97-AF65-F5344CB8AC3E}">
        <p14:creationId xmlns:p14="http://schemas.microsoft.com/office/powerpoint/2010/main" val="24093350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D33656-5509-4CE6-98CA-52D6D15881DB}" type="slidenum">
              <a:rPr lang="en-US" smtClean="0"/>
              <a:t>22</a:t>
            </a:fld>
            <a:endParaRPr lang="en-US"/>
          </a:p>
        </p:txBody>
      </p:sp>
    </p:spTree>
    <p:extLst>
      <p:ext uri="{BB962C8B-B14F-4D97-AF65-F5344CB8AC3E}">
        <p14:creationId xmlns:p14="http://schemas.microsoft.com/office/powerpoint/2010/main" val="3352638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D33656-5509-4CE6-98CA-52D6D15881DB}" type="slidenum">
              <a:rPr lang="en-US" smtClean="0"/>
              <a:t>23</a:t>
            </a:fld>
            <a:endParaRPr lang="en-US"/>
          </a:p>
        </p:txBody>
      </p:sp>
    </p:spTree>
    <p:extLst>
      <p:ext uri="{BB962C8B-B14F-4D97-AF65-F5344CB8AC3E}">
        <p14:creationId xmlns:p14="http://schemas.microsoft.com/office/powerpoint/2010/main" val="35776101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D33656-5509-4CE6-98CA-52D6D15881DB}" type="slidenum">
              <a:rPr lang="en-US" smtClean="0"/>
              <a:t>24</a:t>
            </a:fld>
            <a:endParaRPr lang="en-US"/>
          </a:p>
        </p:txBody>
      </p:sp>
    </p:spTree>
    <p:extLst>
      <p:ext uri="{BB962C8B-B14F-4D97-AF65-F5344CB8AC3E}">
        <p14:creationId xmlns:p14="http://schemas.microsoft.com/office/powerpoint/2010/main" val="4290192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Only">
  <p:cSld name="TitleOnly">
    <p:spTree>
      <p:nvGrpSpPr>
        <p:cNvPr id="1" name="Shape 1104"/>
        <p:cNvGrpSpPr/>
        <p:nvPr/>
      </p:nvGrpSpPr>
      <p:grpSpPr>
        <a:xfrm>
          <a:off x="0" y="0"/>
          <a:ext cx="0" cy="0"/>
          <a:chOff x="0" y="0"/>
          <a:chExt cx="0" cy="0"/>
        </a:xfrm>
      </p:grpSpPr>
      <p:sp>
        <p:nvSpPr>
          <p:cNvPr id="1105" name="Google Shape;1105;p12"/>
          <p:cNvSpPr txBox="1">
            <a:spLocks noGrp="1"/>
          </p:cNvSpPr>
          <p:nvPr>
            <p:ph type="title"/>
          </p:nvPr>
        </p:nvSpPr>
        <p:spPr>
          <a:xfrm>
            <a:off x="800100" y="342900"/>
            <a:ext cx="16687800" cy="512550"/>
          </a:xfrm>
          <a:prstGeom prst="rect">
            <a:avLst/>
          </a:prstGeom>
          <a:noFill/>
          <a:ln>
            <a:noFill/>
          </a:ln>
        </p:spPr>
        <p:txBody>
          <a:bodyPr spcFirstLastPara="1" wrap="square" lIns="0" tIns="0" rIns="0" bIns="0" anchor="t" anchorCtr="0">
            <a:noAutofit/>
          </a:bodyPr>
          <a:lstStyle>
            <a:lvl1pPr lvl="0" algn="l" rtl="0">
              <a:lnSpc>
                <a:spcPct val="80000"/>
              </a:lnSpc>
              <a:spcBef>
                <a:spcPts val="0"/>
              </a:spcBef>
              <a:spcAft>
                <a:spcPts val="0"/>
              </a:spcAft>
              <a:buSzPts val="1400"/>
              <a:buNone/>
              <a:defRPr sz="3600" b="1">
                <a:solidFill>
                  <a:srgbClr val="0C0C0C"/>
                </a:solidFill>
                <a:latin typeface="Sakkal Majalla"/>
                <a:ea typeface="Sakkal Majalla"/>
                <a:cs typeface="Sakkal Majalla"/>
                <a:sym typeface="Sakkal Majalla"/>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extLst>
      <p:ext uri="{BB962C8B-B14F-4D97-AF65-F5344CB8AC3E}">
        <p14:creationId xmlns:p14="http://schemas.microsoft.com/office/powerpoint/2010/main" val="2096276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21.sv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app.powerbi.com/links/Wb7TEYnUj2?ctid=1158e2d5-dc24-41ad-abce-62841076dbde&amp;pbi_source=linkShare&amp;bookmarkGuid=2f9b9f6c-b701-49a8-8874-b85c7395e49d" TargetMode="External"/><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41.sv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jpeg"/><Relationship Id="rId7"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8" Type="http://schemas.openxmlformats.org/officeDocument/2006/relationships/image" Target="../media/image45.jfif"/><Relationship Id="rId3" Type="http://schemas.openxmlformats.org/officeDocument/2006/relationships/image" Target="../media/image3.jpeg"/><Relationship Id="rId7" Type="http://schemas.openxmlformats.org/officeDocument/2006/relationships/image" Target="../media/image44.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3.jfif"/><Relationship Id="rId5" Type="http://schemas.openxmlformats.org/officeDocument/2006/relationships/image" Target="../media/image42.jpeg"/><Relationship Id="rId10" Type="http://schemas.openxmlformats.org/officeDocument/2006/relationships/image" Target="../media/image2.png"/><Relationship Id="rId4" Type="http://schemas.openxmlformats.org/officeDocument/2006/relationships/image" Target="../media/image41.png"/><Relationship Id="rId9"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chart" Target="../charts/chart3.xml"/></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chart" Target="../charts/char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chart" Target="../charts/chart5.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50.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9.sv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7.sv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chart" Target="../charts/chart2.xml"/><Relationship Id="rId4"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05" y="-4482"/>
            <a:ext cx="18400059" cy="10287000"/>
          </a:xfrm>
          <a:prstGeom prst="rect">
            <a:avLst/>
          </a:prstGeom>
        </p:spPr>
      </p:pic>
      <p:pic>
        <p:nvPicPr>
          <p:cNvPr id="3" name="Picture 3"/>
          <p:cNvPicPr>
            <a:picLocks noChangeAspect="1"/>
          </p:cNvPicPr>
          <p:nvPr/>
        </p:nvPicPr>
        <p:blipFill>
          <a:blip r:embed="rId4"/>
          <a:srcRect t="16363" b="17045"/>
          <a:stretch>
            <a:fillRect/>
          </a:stretch>
        </p:blipFill>
        <p:spPr>
          <a:xfrm>
            <a:off x="322491" y="224877"/>
            <a:ext cx="3192245" cy="2125736"/>
          </a:xfrm>
          <a:prstGeom prst="rect">
            <a:avLst/>
          </a:prstGeom>
        </p:spPr>
      </p:pic>
      <p:sp>
        <p:nvSpPr>
          <p:cNvPr id="4" name="TextBox 4"/>
          <p:cNvSpPr txBox="1"/>
          <p:nvPr/>
        </p:nvSpPr>
        <p:spPr>
          <a:xfrm>
            <a:off x="318009" y="6591300"/>
            <a:ext cx="11335380" cy="4026808"/>
          </a:xfrm>
          <a:prstGeom prst="rect">
            <a:avLst/>
          </a:prstGeom>
        </p:spPr>
        <p:txBody>
          <a:bodyPr lIns="0" tIns="0" rIns="0" bIns="0" rtlCol="0" anchor="t">
            <a:spAutoFit/>
          </a:bodyPr>
          <a:lstStyle/>
          <a:p>
            <a:pPr algn="ctr" rtl="1">
              <a:lnSpc>
                <a:spcPts val="10801"/>
              </a:lnSpc>
            </a:pPr>
            <a:r>
              <a:rPr lang="en-US" sz="7715" dirty="0" err="1">
                <a:solidFill>
                  <a:srgbClr val="146555"/>
                </a:solidFill>
                <a:latin typeface="DIN NEXT™ ARABIC BOLD" panose="020B0803020203050203" charset="-78"/>
                <a:cs typeface="DIN NEXT™ ARABIC BOLD" panose="020B0803020203050203" charset="-78"/>
              </a:rPr>
              <a:t>عرض</a:t>
            </a:r>
            <a:r>
              <a:rPr lang="en-US" sz="7715" dirty="0">
                <a:solidFill>
                  <a:srgbClr val="146555"/>
                </a:solidFill>
                <a:latin typeface="DIN NEXT™ ARABIC BOLD" panose="020B0803020203050203" charset="-78"/>
                <a:cs typeface="DIN NEXT™ ARABIC BOLD" panose="020B0803020203050203" charset="-78"/>
              </a:rPr>
              <a:t> </a:t>
            </a:r>
            <a:r>
              <a:rPr lang="en-US" sz="7715" dirty="0" err="1">
                <a:solidFill>
                  <a:srgbClr val="146555"/>
                </a:solidFill>
                <a:latin typeface="DIN NEXT™ ARABIC BOLD" panose="020B0803020203050203" charset="-78"/>
                <a:cs typeface="DIN NEXT™ ARABIC BOLD" panose="020B0803020203050203" charset="-78"/>
              </a:rPr>
              <a:t>وكالة</a:t>
            </a:r>
            <a:r>
              <a:rPr lang="en-US" sz="7715" dirty="0">
                <a:solidFill>
                  <a:srgbClr val="146555"/>
                </a:solidFill>
                <a:latin typeface="DIN NEXT™ ARABIC BOLD" panose="020B0803020203050203" charset="-78"/>
                <a:cs typeface="DIN NEXT™ ARABIC BOLD" panose="020B0803020203050203" charset="-78"/>
              </a:rPr>
              <a:t> </a:t>
            </a:r>
            <a:r>
              <a:rPr lang="en-US" sz="7715" dirty="0" err="1">
                <a:solidFill>
                  <a:srgbClr val="146555"/>
                </a:solidFill>
                <a:latin typeface="DIN NEXT™ ARABIC BOLD" panose="020B0803020203050203" charset="-78"/>
                <a:cs typeface="DIN NEXT™ ARABIC BOLD" panose="020B0803020203050203" charset="-78"/>
              </a:rPr>
              <a:t>المشاريع</a:t>
            </a:r>
            <a:endParaRPr lang="en-US" sz="7715" dirty="0">
              <a:solidFill>
                <a:srgbClr val="146555"/>
              </a:solidFill>
              <a:latin typeface="DIN NEXT™ ARABIC BOLD" panose="020B0803020203050203" charset="-78"/>
              <a:cs typeface="DIN NEXT™ ARABIC BOLD" panose="020B0803020203050203" charset="-78"/>
            </a:endParaRPr>
          </a:p>
          <a:p>
            <a:pPr algn="ctr" rtl="1">
              <a:lnSpc>
                <a:spcPts val="10801"/>
              </a:lnSpc>
            </a:pPr>
            <a:r>
              <a:rPr lang="en-US" sz="7715" dirty="0">
                <a:solidFill>
                  <a:srgbClr val="146555"/>
                </a:solidFill>
                <a:latin typeface="DIN NEXT™ ARABIC BOLD" panose="020B0803020203050203" charset="-78"/>
                <a:cs typeface="DIN NEXT™ ARABIC BOLD" panose="020B0803020203050203" charset="-78"/>
              </a:rPr>
              <a:t> </a:t>
            </a:r>
            <a:r>
              <a:rPr lang="en-US" sz="7715" dirty="0" smtClean="0">
                <a:solidFill>
                  <a:srgbClr val="146555"/>
                </a:solidFill>
                <a:latin typeface="DIN NEXT™ ARABIC BOLD" panose="020B0803020203050203" charset="-78"/>
                <a:cs typeface="DIN NEXT™ ARABIC BOLD" panose="020B0803020203050203" charset="-78"/>
              </a:rPr>
              <a:t>1444/11/03</a:t>
            </a:r>
            <a:r>
              <a:rPr lang="ar-SA" sz="8000" dirty="0"/>
              <a:t>ھ</a:t>
            </a:r>
          </a:p>
          <a:p>
            <a:pPr algn="ctr" rtl="1">
              <a:lnSpc>
                <a:spcPts val="10801"/>
              </a:lnSpc>
            </a:pPr>
            <a:r>
              <a:rPr lang="en-US" sz="7715" dirty="0" smtClean="0">
                <a:solidFill>
                  <a:srgbClr val="146555"/>
                </a:solidFill>
                <a:latin typeface="DIN NEXT™ ARABIC BOLD" panose="020B0803020203050203" charset="-78"/>
                <a:cs typeface="DIN NEXT™ ARABIC BOLD" panose="020B0803020203050203" charset="-78"/>
              </a:rPr>
              <a:t> </a:t>
            </a:r>
            <a:endParaRPr lang="en-US" sz="7715" dirty="0">
              <a:solidFill>
                <a:srgbClr val="146555"/>
              </a:solidFill>
              <a:latin typeface="DIN NEXT™ ARABIC BOLD" panose="020B0803020203050203" charset="-78"/>
              <a:cs typeface="DIN NEXT™ ARABIC BOLD" panose="020B0803020203050203" charset="-78"/>
            </a:endParaRPr>
          </a:p>
        </p:txBody>
      </p:sp>
      <p:pic>
        <p:nvPicPr>
          <p:cNvPr id="5" name="Picture 5"/>
          <p:cNvPicPr>
            <a:picLocks noChangeAspect="1"/>
          </p:cNvPicPr>
          <p:nvPr/>
        </p:nvPicPr>
        <p:blipFill rotWithShape="1">
          <a:blip r:embed="rId4">
            <a:alphaModFix amt="46000"/>
          </a:blip>
          <a:srcRect l="31836" t="45943" r="32128" b="34485"/>
          <a:stretch/>
        </p:blipFill>
        <p:spPr>
          <a:xfrm rot="5400000">
            <a:off x="10421621" y="2304081"/>
            <a:ext cx="10143565" cy="581330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71000"/>
          </a:blip>
          <a:srcRect/>
          <a:stretch>
            <a:fillRect/>
          </a:stretch>
        </p:blipFill>
        <p:spPr>
          <a:xfrm>
            <a:off x="0" y="0"/>
            <a:ext cx="18288000" cy="10287000"/>
          </a:xfrm>
          <a:prstGeom prst="rect">
            <a:avLst/>
          </a:prstGeom>
        </p:spPr>
      </p:pic>
      <p:pic>
        <p:nvPicPr>
          <p:cNvPr id="4" name="Picture 4"/>
          <p:cNvPicPr>
            <a:picLocks noChangeAspect="1"/>
          </p:cNvPicPr>
          <p:nvPr/>
        </p:nvPicPr>
        <p:blipFill>
          <a:blip r:embed="rId3"/>
          <a:srcRect t="16363" b="17045"/>
          <a:stretch>
            <a:fillRect/>
          </a:stretch>
        </p:blipFill>
        <p:spPr>
          <a:xfrm>
            <a:off x="662673" y="384254"/>
            <a:ext cx="1985133" cy="1321912"/>
          </a:xfrm>
          <a:prstGeom prst="rect">
            <a:avLst/>
          </a:prstGeom>
        </p:spPr>
      </p:pic>
      <p:sp>
        <p:nvSpPr>
          <p:cNvPr id="7" name="AutoShape 7"/>
          <p:cNvSpPr/>
          <p:nvPr/>
        </p:nvSpPr>
        <p:spPr>
          <a:xfrm>
            <a:off x="9144000" y="0"/>
            <a:ext cx="0" cy="8097025"/>
          </a:xfrm>
          <a:prstGeom prst="line">
            <a:avLst/>
          </a:prstGeom>
          <a:ln w="104775" cap="rnd">
            <a:solidFill>
              <a:srgbClr val="146555"/>
            </a:solidFill>
            <a:prstDash val="solid"/>
            <a:headEnd type="none" w="sm" len="sm"/>
            <a:tailEnd type="none" w="sm" len="sm"/>
          </a:ln>
        </p:spPr>
      </p:sp>
      <p:sp>
        <p:nvSpPr>
          <p:cNvPr id="8" name="AutoShape 8"/>
          <p:cNvSpPr/>
          <p:nvPr/>
        </p:nvSpPr>
        <p:spPr>
          <a:xfrm>
            <a:off x="9091612" y="2900754"/>
            <a:ext cx="1461355" cy="0"/>
          </a:xfrm>
          <a:prstGeom prst="line">
            <a:avLst/>
          </a:prstGeom>
          <a:ln w="57150" cap="flat">
            <a:solidFill>
              <a:srgbClr val="146555"/>
            </a:solidFill>
            <a:prstDash val="solid"/>
            <a:headEnd type="none" w="sm" len="sm"/>
            <a:tailEnd type="oval" w="lg" len="lg"/>
          </a:ln>
        </p:spPr>
      </p:sp>
      <p:sp>
        <p:nvSpPr>
          <p:cNvPr id="9" name="AutoShape 9"/>
          <p:cNvSpPr/>
          <p:nvPr/>
        </p:nvSpPr>
        <p:spPr>
          <a:xfrm>
            <a:off x="7630257" y="3633629"/>
            <a:ext cx="1461355" cy="0"/>
          </a:xfrm>
          <a:prstGeom prst="line">
            <a:avLst/>
          </a:prstGeom>
          <a:ln w="57150" cap="flat">
            <a:solidFill>
              <a:srgbClr val="146555"/>
            </a:solidFill>
            <a:prstDash val="solid"/>
            <a:headEnd type="oval" w="lg" len="lg"/>
            <a:tailEnd type="none" w="sm" len="sm"/>
          </a:ln>
        </p:spPr>
      </p:sp>
      <p:sp>
        <p:nvSpPr>
          <p:cNvPr id="10" name="AutoShape 10"/>
          <p:cNvSpPr/>
          <p:nvPr/>
        </p:nvSpPr>
        <p:spPr>
          <a:xfrm>
            <a:off x="9091613" y="4372416"/>
            <a:ext cx="1461355" cy="0"/>
          </a:xfrm>
          <a:prstGeom prst="line">
            <a:avLst/>
          </a:prstGeom>
          <a:ln w="57150" cap="flat">
            <a:solidFill>
              <a:srgbClr val="146555"/>
            </a:solidFill>
            <a:prstDash val="solid"/>
            <a:headEnd type="none" w="sm" len="sm"/>
            <a:tailEnd type="oval" w="lg" len="lg"/>
          </a:ln>
        </p:spPr>
      </p:sp>
      <p:sp>
        <p:nvSpPr>
          <p:cNvPr id="11" name="AutoShape 11"/>
          <p:cNvSpPr/>
          <p:nvPr/>
        </p:nvSpPr>
        <p:spPr>
          <a:xfrm>
            <a:off x="7639782" y="5172075"/>
            <a:ext cx="1461355" cy="0"/>
          </a:xfrm>
          <a:prstGeom prst="line">
            <a:avLst/>
          </a:prstGeom>
          <a:ln w="57150" cap="flat">
            <a:solidFill>
              <a:srgbClr val="146555"/>
            </a:solidFill>
            <a:prstDash val="solid"/>
            <a:headEnd type="oval" w="lg" len="lg"/>
            <a:tailEnd type="none" w="sm" len="sm"/>
          </a:ln>
        </p:spPr>
      </p:sp>
      <p:sp>
        <p:nvSpPr>
          <p:cNvPr id="12" name="AutoShape 12"/>
          <p:cNvSpPr/>
          <p:nvPr/>
        </p:nvSpPr>
        <p:spPr>
          <a:xfrm>
            <a:off x="9091612" y="5972175"/>
            <a:ext cx="1461355" cy="0"/>
          </a:xfrm>
          <a:prstGeom prst="line">
            <a:avLst/>
          </a:prstGeom>
          <a:ln w="57150" cap="flat">
            <a:solidFill>
              <a:srgbClr val="146555"/>
            </a:solidFill>
            <a:prstDash val="solid"/>
            <a:headEnd type="none" w="sm" len="sm"/>
            <a:tailEnd type="oval" w="lg" len="lg"/>
          </a:ln>
        </p:spPr>
      </p:sp>
      <p:sp>
        <p:nvSpPr>
          <p:cNvPr id="13" name="AutoShape 13"/>
          <p:cNvSpPr/>
          <p:nvPr/>
        </p:nvSpPr>
        <p:spPr>
          <a:xfrm>
            <a:off x="7630257" y="6705050"/>
            <a:ext cx="1461355" cy="0"/>
          </a:xfrm>
          <a:prstGeom prst="line">
            <a:avLst/>
          </a:prstGeom>
          <a:ln w="57150" cap="flat">
            <a:solidFill>
              <a:srgbClr val="146555"/>
            </a:solidFill>
            <a:prstDash val="solid"/>
            <a:headEnd type="oval" w="lg" len="lg"/>
            <a:tailEnd type="none" w="sm" len="sm"/>
          </a:ln>
        </p:spPr>
      </p:sp>
      <p:sp>
        <p:nvSpPr>
          <p:cNvPr id="14" name="AutoShape 14"/>
          <p:cNvSpPr/>
          <p:nvPr/>
        </p:nvSpPr>
        <p:spPr>
          <a:xfrm>
            <a:off x="9091613" y="7443837"/>
            <a:ext cx="1461355" cy="0"/>
          </a:xfrm>
          <a:prstGeom prst="line">
            <a:avLst/>
          </a:prstGeom>
          <a:ln w="57150" cap="flat">
            <a:solidFill>
              <a:srgbClr val="146555"/>
            </a:solidFill>
            <a:prstDash val="solid"/>
            <a:headEnd type="none" w="sm" len="sm"/>
            <a:tailEnd type="oval" w="lg" len="lg"/>
          </a:ln>
        </p:spPr>
      </p:sp>
      <p:sp>
        <p:nvSpPr>
          <p:cNvPr id="15" name="TextBox 15"/>
          <p:cNvSpPr txBox="1"/>
          <p:nvPr/>
        </p:nvSpPr>
        <p:spPr>
          <a:xfrm>
            <a:off x="10659756" y="2389578"/>
            <a:ext cx="1897244" cy="718145"/>
          </a:xfrm>
          <a:prstGeom prst="rect">
            <a:avLst/>
          </a:prstGeom>
        </p:spPr>
        <p:txBody>
          <a:bodyPr lIns="0" tIns="0" rIns="0" bIns="0" rtlCol="0" anchor="t">
            <a:spAutoFit/>
          </a:bodyPr>
          <a:lstStyle/>
          <a:p>
            <a:pPr algn="ctr" rtl="1">
              <a:lnSpc>
                <a:spcPts val="5599"/>
              </a:lnSpc>
            </a:pPr>
            <a:r>
              <a:rPr lang="en-US" sz="3999">
                <a:solidFill>
                  <a:srgbClr val="545454"/>
                </a:solidFill>
                <a:cs typeface="29LT Zarid Serif SemiBold"/>
              </a:rPr>
              <a:t>الإعلان</a:t>
            </a:r>
          </a:p>
        </p:txBody>
      </p:sp>
      <p:pic>
        <p:nvPicPr>
          <p:cNvPr id="16" name="Picture 1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2748531" y="2929329"/>
            <a:ext cx="1073383" cy="1204357"/>
          </a:xfrm>
          <a:prstGeom prst="rect">
            <a:avLst/>
          </a:prstGeom>
        </p:spPr>
      </p:pic>
      <p:pic>
        <p:nvPicPr>
          <p:cNvPr id="17" name="Picture 1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2748531" y="4541321"/>
            <a:ext cx="1073383" cy="1204357"/>
          </a:xfrm>
          <a:prstGeom prst="rect">
            <a:avLst/>
          </a:prstGeom>
        </p:spPr>
      </p:pic>
      <p:pic>
        <p:nvPicPr>
          <p:cNvPr id="18" name="Picture 18"/>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2748531" y="6074297"/>
            <a:ext cx="1073383" cy="1204357"/>
          </a:xfrm>
          <a:prstGeom prst="rect">
            <a:avLst/>
          </a:prstGeom>
        </p:spPr>
      </p:pic>
      <p:pic>
        <p:nvPicPr>
          <p:cNvPr id="19" name="Picture 1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4360565" y="3770238"/>
            <a:ext cx="1073383" cy="1204357"/>
          </a:xfrm>
          <a:prstGeom prst="rect">
            <a:avLst/>
          </a:prstGeom>
        </p:spPr>
      </p:pic>
      <p:pic>
        <p:nvPicPr>
          <p:cNvPr id="20" name="Picture 2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4433839" y="5217047"/>
            <a:ext cx="1073383" cy="1204357"/>
          </a:xfrm>
          <a:prstGeom prst="rect">
            <a:avLst/>
          </a:prstGeom>
        </p:spPr>
      </p:pic>
      <p:pic>
        <p:nvPicPr>
          <p:cNvPr id="21" name="Picture 2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4433839" y="6676475"/>
            <a:ext cx="1073383" cy="1204357"/>
          </a:xfrm>
          <a:prstGeom prst="rect">
            <a:avLst/>
          </a:prstGeom>
        </p:spPr>
      </p:pic>
      <p:pic>
        <p:nvPicPr>
          <p:cNvPr id="22" name="Picture 2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2537189" y="2299545"/>
            <a:ext cx="912539" cy="1023886"/>
          </a:xfrm>
          <a:prstGeom prst="rect">
            <a:avLst/>
          </a:prstGeom>
        </p:spPr>
      </p:pic>
      <p:pic>
        <p:nvPicPr>
          <p:cNvPr id="23" name="Picture 2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3611652" y="2299545"/>
            <a:ext cx="912539" cy="1023886"/>
          </a:xfrm>
          <a:prstGeom prst="rect">
            <a:avLst/>
          </a:prstGeom>
        </p:spPr>
      </p:pic>
      <p:pic>
        <p:nvPicPr>
          <p:cNvPr id="24" name="Picture 2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4686116" y="2299545"/>
            <a:ext cx="912539" cy="1023886"/>
          </a:xfrm>
          <a:prstGeom prst="rect">
            <a:avLst/>
          </a:prstGeom>
        </p:spPr>
      </p:pic>
      <p:grpSp>
        <p:nvGrpSpPr>
          <p:cNvPr id="25" name="Group 25"/>
          <p:cNvGrpSpPr/>
          <p:nvPr/>
        </p:nvGrpSpPr>
        <p:grpSpPr>
          <a:xfrm>
            <a:off x="1845598" y="8263325"/>
            <a:ext cx="14492029" cy="1989950"/>
            <a:chOff x="0" y="0"/>
            <a:chExt cx="3816831" cy="524102"/>
          </a:xfrm>
        </p:grpSpPr>
        <p:sp>
          <p:nvSpPr>
            <p:cNvPr id="26" name="Freeform 26"/>
            <p:cNvSpPr/>
            <p:nvPr/>
          </p:nvSpPr>
          <p:spPr>
            <a:xfrm>
              <a:off x="0" y="0"/>
              <a:ext cx="3816831" cy="524102"/>
            </a:xfrm>
            <a:custGeom>
              <a:avLst/>
              <a:gdLst/>
              <a:ahLst/>
              <a:cxnLst/>
              <a:rect l="l" t="t" r="r" b="b"/>
              <a:pathLst>
                <a:path w="3816831" h="524102">
                  <a:moveTo>
                    <a:pt x="14424" y="0"/>
                  </a:moveTo>
                  <a:lnTo>
                    <a:pt x="3802407" y="0"/>
                  </a:lnTo>
                  <a:cubicBezTo>
                    <a:pt x="3806232" y="0"/>
                    <a:pt x="3809901" y="1520"/>
                    <a:pt x="3812606" y="4225"/>
                  </a:cubicBezTo>
                  <a:cubicBezTo>
                    <a:pt x="3815311" y="6930"/>
                    <a:pt x="3816831" y="10598"/>
                    <a:pt x="3816831" y="14424"/>
                  </a:cubicBezTo>
                  <a:lnTo>
                    <a:pt x="3816831" y="509678"/>
                  </a:lnTo>
                  <a:cubicBezTo>
                    <a:pt x="3816831" y="513504"/>
                    <a:pt x="3815311" y="517173"/>
                    <a:pt x="3812606" y="519878"/>
                  </a:cubicBezTo>
                  <a:cubicBezTo>
                    <a:pt x="3809901" y="522582"/>
                    <a:pt x="3806232" y="524102"/>
                    <a:pt x="3802407" y="524102"/>
                  </a:cubicBezTo>
                  <a:lnTo>
                    <a:pt x="14424" y="524102"/>
                  </a:lnTo>
                  <a:cubicBezTo>
                    <a:pt x="10598" y="524102"/>
                    <a:pt x="6930" y="522582"/>
                    <a:pt x="4225" y="519878"/>
                  </a:cubicBezTo>
                  <a:cubicBezTo>
                    <a:pt x="1520" y="517173"/>
                    <a:pt x="0" y="513504"/>
                    <a:pt x="0" y="509678"/>
                  </a:cubicBezTo>
                  <a:lnTo>
                    <a:pt x="0" y="14424"/>
                  </a:lnTo>
                  <a:cubicBezTo>
                    <a:pt x="0" y="10598"/>
                    <a:pt x="1520" y="6930"/>
                    <a:pt x="4225" y="4225"/>
                  </a:cubicBezTo>
                  <a:cubicBezTo>
                    <a:pt x="6930" y="1520"/>
                    <a:pt x="10598" y="0"/>
                    <a:pt x="14424" y="0"/>
                  </a:cubicBezTo>
                  <a:close/>
                </a:path>
              </a:pathLst>
            </a:custGeom>
            <a:solidFill>
              <a:srgbClr val="000000">
                <a:alpha val="0"/>
              </a:srgbClr>
            </a:solidFill>
            <a:ln w="38100">
              <a:solidFill>
                <a:srgbClr val="146555"/>
              </a:solidFill>
            </a:ln>
          </p:spPr>
        </p:sp>
        <p:sp>
          <p:nvSpPr>
            <p:cNvPr id="27" name="TextBox 27"/>
            <p:cNvSpPr txBox="1"/>
            <p:nvPr/>
          </p:nvSpPr>
          <p:spPr>
            <a:xfrm>
              <a:off x="0" y="-38100"/>
              <a:ext cx="812800" cy="850900"/>
            </a:xfrm>
            <a:prstGeom prst="rect">
              <a:avLst/>
            </a:prstGeom>
          </p:spPr>
          <p:txBody>
            <a:bodyPr lIns="50800" tIns="50800" rIns="50800" bIns="50800" rtlCol="0" anchor="ctr"/>
            <a:lstStyle/>
            <a:p>
              <a:pPr algn="ctr" rtl="1">
                <a:lnSpc>
                  <a:spcPts val="2659"/>
                </a:lnSpc>
                <a:spcBef>
                  <a:spcPct val="0"/>
                </a:spcBef>
              </a:pPr>
              <a:endParaRPr/>
            </a:p>
          </p:txBody>
        </p:sp>
      </p:grpSp>
      <p:sp>
        <p:nvSpPr>
          <p:cNvPr id="28" name="TextBox 28"/>
          <p:cNvSpPr txBox="1"/>
          <p:nvPr/>
        </p:nvSpPr>
        <p:spPr>
          <a:xfrm>
            <a:off x="4121354" y="3122454"/>
            <a:ext cx="2847113" cy="718145"/>
          </a:xfrm>
          <a:prstGeom prst="rect">
            <a:avLst/>
          </a:prstGeom>
        </p:spPr>
        <p:txBody>
          <a:bodyPr lIns="0" tIns="0" rIns="0" bIns="0" rtlCol="0" anchor="t">
            <a:spAutoFit/>
          </a:bodyPr>
          <a:lstStyle/>
          <a:p>
            <a:pPr algn="ctr" rtl="1">
              <a:lnSpc>
                <a:spcPts val="5599"/>
              </a:lnSpc>
            </a:pPr>
            <a:r>
              <a:rPr lang="en-US" sz="3999">
                <a:solidFill>
                  <a:srgbClr val="545454"/>
                </a:solidFill>
                <a:cs typeface="29LT Zarid Serif SemiBold"/>
              </a:rPr>
              <a:t>لجنة فتح العروض </a:t>
            </a:r>
          </a:p>
        </p:txBody>
      </p:sp>
      <p:sp>
        <p:nvSpPr>
          <p:cNvPr id="29" name="TextBox 29"/>
          <p:cNvSpPr txBox="1"/>
          <p:nvPr/>
        </p:nvSpPr>
        <p:spPr>
          <a:xfrm>
            <a:off x="10923776" y="3861241"/>
            <a:ext cx="2782784" cy="718145"/>
          </a:xfrm>
          <a:prstGeom prst="rect">
            <a:avLst/>
          </a:prstGeom>
        </p:spPr>
        <p:txBody>
          <a:bodyPr lIns="0" tIns="0" rIns="0" bIns="0" rtlCol="0" anchor="t">
            <a:spAutoFit/>
          </a:bodyPr>
          <a:lstStyle/>
          <a:p>
            <a:pPr marL="0" lvl="1" indent="0" algn="ctr" rtl="1">
              <a:lnSpc>
                <a:spcPts val="5599"/>
              </a:lnSpc>
              <a:spcBef>
                <a:spcPct val="0"/>
              </a:spcBef>
            </a:pPr>
            <a:r>
              <a:rPr lang="en-US" sz="3999" u="none">
                <a:solidFill>
                  <a:srgbClr val="545454"/>
                </a:solidFill>
                <a:cs typeface="29LT Zarid Serif SemiBold"/>
              </a:rPr>
              <a:t>لجنة تقييم فني</a:t>
            </a:r>
          </a:p>
        </p:txBody>
      </p:sp>
      <p:sp>
        <p:nvSpPr>
          <p:cNvPr id="30" name="TextBox 30"/>
          <p:cNvSpPr txBox="1"/>
          <p:nvPr/>
        </p:nvSpPr>
        <p:spPr>
          <a:xfrm>
            <a:off x="4283984" y="4689474"/>
            <a:ext cx="2684483" cy="718145"/>
          </a:xfrm>
          <a:prstGeom prst="rect">
            <a:avLst/>
          </a:prstGeom>
        </p:spPr>
        <p:txBody>
          <a:bodyPr lIns="0" tIns="0" rIns="0" bIns="0" rtlCol="0" anchor="t">
            <a:spAutoFit/>
          </a:bodyPr>
          <a:lstStyle/>
          <a:p>
            <a:pPr marL="0" lvl="1" indent="0" algn="ctr" rtl="1">
              <a:lnSpc>
                <a:spcPts val="5599"/>
              </a:lnSpc>
              <a:spcBef>
                <a:spcPct val="0"/>
              </a:spcBef>
            </a:pPr>
            <a:r>
              <a:rPr lang="en-US" sz="3999">
                <a:solidFill>
                  <a:srgbClr val="545454"/>
                </a:solidFill>
                <a:cs typeface="29LT Zarid Serif SemiBold"/>
              </a:rPr>
              <a:t>ل</a:t>
            </a:r>
            <a:r>
              <a:rPr lang="en-US" sz="3999" u="none">
                <a:solidFill>
                  <a:srgbClr val="545454"/>
                </a:solidFill>
                <a:cs typeface="29LT Zarid Serif SemiBold"/>
              </a:rPr>
              <a:t>جنة تقييم مالي </a:t>
            </a:r>
          </a:p>
        </p:txBody>
      </p:sp>
      <p:sp>
        <p:nvSpPr>
          <p:cNvPr id="31" name="TextBox 31"/>
          <p:cNvSpPr txBox="1"/>
          <p:nvPr/>
        </p:nvSpPr>
        <p:spPr>
          <a:xfrm>
            <a:off x="11140417" y="5489574"/>
            <a:ext cx="2093218" cy="718145"/>
          </a:xfrm>
          <a:prstGeom prst="rect">
            <a:avLst/>
          </a:prstGeom>
        </p:spPr>
        <p:txBody>
          <a:bodyPr lIns="0" tIns="0" rIns="0" bIns="0" rtlCol="0" anchor="t">
            <a:spAutoFit/>
          </a:bodyPr>
          <a:lstStyle/>
          <a:p>
            <a:pPr marL="0" lvl="1" indent="0" algn="ctr" rtl="1">
              <a:lnSpc>
                <a:spcPts val="5599"/>
              </a:lnSpc>
              <a:spcBef>
                <a:spcPct val="0"/>
              </a:spcBef>
            </a:pPr>
            <a:r>
              <a:rPr lang="en-US" sz="3999" u="none">
                <a:solidFill>
                  <a:srgbClr val="545454"/>
                </a:solidFill>
                <a:cs typeface="29LT Zarid Serif SemiBold"/>
              </a:rPr>
              <a:t>التحليل الفني</a:t>
            </a:r>
          </a:p>
        </p:txBody>
      </p:sp>
      <p:sp>
        <p:nvSpPr>
          <p:cNvPr id="32" name="TextBox 32"/>
          <p:cNvSpPr txBox="1"/>
          <p:nvPr/>
        </p:nvSpPr>
        <p:spPr>
          <a:xfrm>
            <a:off x="4408905" y="6222450"/>
            <a:ext cx="2272010" cy="1436291"/>
          </a:xfrm>
          <a:prstGeom prst="rect">
            <a:avLst/>
          </a:prstGeom>
        </p:spPr>
        <p:txBody>
          <a:bodyPr lIns="0" tIns="0" rIns="0" bIns="0" rtlCol="0" anchor="t">
            <a:spAutoFit/>
          </a:bodyPr>
          <a:lstStyle/>
          <a:p>
            <a:pPr marL="0" lvl="1" indent="0" algn="ctr" rtl="1">
              <a:lnSpc>
                <a:spcPts val="5599"/>
              </a:lnSpc>
              <a:spcBef>
                <a:spcPct val="0"/>
              </a:spcBef>
            </a:pPr>
            <a:r>
              <a:rPr lang="en-US" sz="3999" u="none">
                <a:solidFill>
                  <a:srgbClr val="545454"/>
                </a:solidFill>
                <a:cs typeface="29LT Zarid Serif SemiBold"/>
              </a:rPr>
              <a:t>التأهيل اللاحق</a:t>
            </a:r>
          </a:p>
        </p:txBody>
      </p:sp>
      <p:sp>
        <p:nvSpPr>
          <p:cNvPr id="33" name="TextBox 33"/>
          <p:cNvSpPr txBox="1"/>
          <p:nvPr/>
        </p:nvSpPr>
        <p:spPr>
          <a:xfrm>
            <a:off x="10923776" y="6932662"/>
            <a:ext cx="3360008" cy="718145"/>
          </a:xfrm>
          <a:prstGeom prst="rect">
            <a:avLst/>
          </a:prstGeom>
        </p:spPr>
        <p:txBody>
          <a:bodyPr lIns="0" tIns="0" rIns="0" bIns="0" rtlCol="0" anchor="t">
            <a:spAutoFit/>
          </a:bodyPr>
          <a:lstStyle/>
          <a:p>
            <a:pPr marL="0" lvl="1" indent="0" algn="ctr" rtl="1">
              <a:lnSpc>
                <a:spcPts val="5599"/>
              </a:lnSpc>
              <a:spcBef>
                <a:spcPct val="0"/>
              </a:spcBef>
            </a:pPr>
            <a:r>
              <a:rPr lang="en-US" sz="3999" u="none">
                <a:solidFill>
                  <a:srgbClr val="545454"/>
                </a:solidFill>
                <a:cs typeface="29LT Zarid Serif SemiBold"/>
              </a:rPr>
              <a:t>لجنة فحص العروض</a:t>
            </a:r>
          </a:p>
        </p:txBody>
      </p:sp>
      <p:sp>
        <p:nvSpPr>
          <p:cNvPr id="34" name="TextBox 34"/>
          <p:cNvSpPr txBox="1"/>
          <p:nvPr/>
        </p:nvSpPr>
        <p:spPr>
          <a:xfrm>
            <a:off x="2965298" y="3256756"/>
            <a:ext cx="639848" cy="666849"/>
          </a:xfrm>
          <a:prstGeom prst="rect">
            <a:avLst/>
          </a:prstGeom>
        </p:spPr>
        <p:txBody>
          <a:bodyPr lIns="0" tIns="0" rIns="0" bIns="0" rtlCol="0" anchor="t">
            <a:spAutoFit/>
          </a:bodyPr>
          <a:lstStyle/>
          <a:p>
            <a:pPr marL="0" lvl="1" indent="0" algn="ctr" rtl="1">
              <a:lnSpc>
                <a:spcPts val="5179"/>
              </a:lnSpc>
              <a:spcBef>
                <a:spcPct val="0"/>
              </a:spcBef>
            </a:pPr>
            <a:r>
              <a:rPr lang="en-US" sz="3699" u="none">
                <a:solidFill>
                  <a:srgbClr val="545454"/>
                </a:solidFill>
                <a:latin typeface="Air Strip Arabic"/>
              </a:rPr>
              <a:t> 3 </a:t>
            </a:r>
          </a:p>
        </p:txBody>
      </p:sp>
      <p:sp>
        <p:nvSpPr>
          <p:cNvPr id="35" name="TextBox 35"/>
          <p:cNvSpPr txBox="1"/>
          <p:nvPr/>
        </p:nvSpPr>
        <p:spPr>
          <a:xfrm>
            <a:off x="2965298" y="4868749"/>
            <a:ext cx="639848" cy="666849"/>
          </a:xfrm>
          <a:prstGeom prst="rect">
            <a:avLst/>
          </a:prstGeom>
        </p:spPr>
        <p:txBody>
          <a:bodyPr lIns="0" tIns="0" rIns="0" bIns="0" rtlCol="0" anchor="t">
            <a:spAutoFit/>
          </a:bodyPr>
          <a:lstStyle/>
          <a:p>
            <a:pPr marL="0" lvl="1" indent="0" algn="ctr" rtl="1">
              <a:lnSpc>
                <a:spcPts val="5179"/>
              </a:lnSpc>
              <a:spcBef>
                <a:spcPct val="0"/>
              </a:spcBef>
            </a:pPr>
            <a:r>
              <a:rPr lang="en-US" sz="3699" u="none">
                <a:solidFill>
                  <a:srgbClr val="545454"/>
                </a:solidFill>
                <a:latin typeface="Air Strip Arabic"/>
              </a:rPr>
              <a:t> 3 </a:t>
            </a:r>
          </a:p>
        </p:txBody>
      </p:sp>
      <p:sp>
        <p:nvSpPr>
          <p:cNvPr id="36" name="TextBox 36"/>
          <p:cNvSpPr txBox="1"/>
          <p:nvPr/>
        </p:nvSpPr>
        <p:spPr>
          <a:xfrm>
            <a:off x="2965298" y="6401724"/>
            <a:ext cx="639848" cy="666849"/>
          </a:xfrm>
          <a:prstGeom prst="rect">
            <a:avLst/>
          </a:prstGeom>
        </p:spPr>
        <p:txBody>
          <a:bodyPr lIns="0" tIns="0" rIns="0" bIns="0" rtlCol="0" anchor="t">
            <a:spAutoFit/>
          </a:bodyPr>
          <a:lstStyle/>
          <a:p>
            <a:pPr marL="0" lvl="1" indent="0" algn="ctr" rtl="1">
              <a:lnSpc>
                <a:spcPts val="5179"/>
              </a:lnSpc>
              <a:spcBef>
                <a:spcPct val="0"/>
              </a:spcBef>
            </a:pPr>
            <a:r>
              <a:rPr lang="en-US" sz="3699">
                <a:solidFill>
                  <a:srgbClr val="545454"/>
                </a:solidFill>
                <a:latin typeface="Air Strip Arabic"/>
              </a:rPr>
              <a:t>5</a:t>
            </a:r>
          </a:p>
        </p:txBody>
      </p:sp>
      <p:sp>
        <p:nvSpPr>
          <p:cNvPr id="37" name="TextBox 37"/>
          <p:cNvSpPr txBox="1"/>
          <p:nvPr/>
        </p:nvSpPr>
        <p:spPr>
          <a:xfrm>
            <a:off x="14577333" y="4097665"/>
            <a:ext cx="639848" cy="666849"/>
          </a:xfrm>
          <a:prstGeom prst="rect">
            <a:avLst/>
          </a:prstGeom>
        </p:spPr>
        <p:txBody>
          <a:bodyPr lIns="0" tIns="0" rIns="0" bIns="0" rtlCol="0" anchor="t">
            <a:spAutoFit/>
          </a:bodyPr>
          <a:lstStyle/>
          <a:p>
            <a:pPr marL="0" lvl="1" indent="0" algn="ctr" rtl="1">
              <a:lnSpc>
                <a:spcPts val="5179"/>
              </a:lnSpc>
              <a:spcBef>
                <a:spcPct val="0"/>
              </a:spcBef>
            </a:pPr>
            <a:r>
              <a:rPr lang="en-US" sz="3699">
                <a:solidFill>
                  <a:srgbClr val="545454"/>
                </a:solidFill>
                <a:latin typeface="Air Strip Arabic"/>
              </a:rPr>
              <a:t>5</a:t>
            </a:r>
          </a:p>
        </p:txBody>
      </p:sp>
      <p:sp>
        <p:nvSpPr>
          <p:cNvPr id="38" name="TextBox 38"/>
          <p:cNvSpPr txBox="1"/>
          <p:nvPr/>
        </p:nvSpPr>
        <p:spPr>
          <a:xfrm>
            <a:off x="14650606" y="5544474"/>
            <a:ext cx="639848" cy="666849"/>
          </a:xfrm>
          <a:prstGeom prst="rect">
            <a:avLst/>
          </a:prstGeom>
        </p:spPr>
        <p:txBody>
          <a:bodyPr lIns="0" tIns="0" rIns="0" bIns="0" rtlCol="0" anchor="t">
            <a:spAutoFit/>
          </a:bodyPr>
          <a:lstStyle/>
          <a:p>
            <a:pPr marL="0" lvl="1" indent="0" algn="ctr" rtl="1">
              <a:lnSpc>
                <a:spcPts val="5179"/>
              </a:lnSpc>
              <a:spcBef>
                <a:spcPct val="0"/>
              </a:spcBef>
            </a:pPr>
            <a:r>
              <a:rPr lang="en-US" sz="3699" dirty="0">
                <a:solidFill>
                  <a:srgbClr val="545454"/>
                </a:solidFill>
                <a:latin typeface="Air Strip Arabic"/>
              </a:rPr>
              <a:t>4</a:t>
            </a:r>
          </a:p>
        </p:txBody>
      </p:sp>
      <p:sp>
        <p:nvSpPr>
          <p:cNvPr id="39" name="TextBox 39"/>
          <p:cNvSpPr txBox="1"/>
          <p:nvPr/>
        </p:nvSpPr>
        <p:spPr>
          <a:xfrm>
            <a:off x="14650606" y="7003903"/>
            <a:ext cx="639848" cy="666849"/>
          </a:xfrm>
          <a:prstGeom prst="rect">
            <a:avLst/>
          </a:prstGeom>
        </p:spPr>
        <p:txBody>
          <a:bodyPr lIns="0" tIns="0" rIns="0" bIns="0" rtlCol="0" anchor="t">
            <a:spAutoFit/>
          </a:bodyPr>
          <a:lstStyle/>
          <a:p>
            <a:pPr marL="0" lvl="1" indent="0" algn="ctr" rtl="1">
              <a:lnSpc>
                <a:spcPts val="5179"/>
              </a:lnSpc>
              <a:spcBef>
                <a:spcPct val="0"/>
              </a:spcBef>
            </a:pPr>
            <a:r>
              <a:rPr lang="en-US" sz="3699">
                <a:solidFill>
                  <a:srgbClr val="545454"/>
                </a:solidFill>
                <a:latin typeface="Air Strip Arabic"/>
              </a:rPr>
              <a:t>15</a:t>
            </a:r>
          </a:p>
        </p:txBody>
      </p:sp>
      <p:sp>
        <p:nvSpPr>
          <p:cNvPr id="40" name="TextBox 40"/>
          <p:cNvSpPr txBox="1"/>
          <p:nvPr/>
        </p:nvSpPr>
        <p:spPr>
          <a:xfrm>
            <a:off x="12721474" y="2567917"/>
            <a:ext cx="543968" cy="564257"/>
          </a:xfrm>
          <a:prstGeom prst="rect">
            <a:avLst/>
          </a:prstGeom>
        </p:spPr>
        <p:txBody>
          <a:bodyPr lIns="0" tIns="0" rIns="0" bIns="0" rtlCol="0" anchor="t">
            <a:spAutoFit/>
          </a:bodyPr>
          <a:lstStyle/>
          <a:p>
            <a:pPr marL="0" lvl="1" indent="0" algn="ctr" rtl="1">
              <a:lnSpc>
                <a:spcPts val="4403"/>
              </a:lnSpc>
              <a:spcBef>
                <a:spcPct val="0"/>
              </a:spcBef>
            </a:pPr>
            <a:r>
              <a:rPr lang="en-US" sz="3145">
                <a:solidFill>
                  <a:srgbClr val="545454"/>
                </a:solidFill>
                <a:latin typeface="Air Strip Arabic"/>
              </a:rPr>
              <a:t>60</a:t>
            </a:r>
          </a:p>
        </p:txBody>
      </p:sp>
      <p:sp>
        <p:nvSpPr>
          <p:cNvPr id="41" name="TextBox 41"/>
          <p:cNvSpPr txBox="1"/>
          <p:nvPr/>
        </p:nvSpPr>
        <p:spPr>
          <a:xfrm>
            <a:off x="13795938" y="2567917"/>
            <a:ext cx="543968" cy="564257"/>
          </a:xfrm>
          <a:prstGeom prst="rect">
            <a:avLst/>
          </a:prstGeom>
        </p:spPr>
        <p:txBody>
          <a:bodyPr lIns="0" tIns="0" rIns="0" bIns="0" rtlCol="0" anchor="t">
            <a:spAutoFit/>
          </a:bodyPr>
          <a:lstStyle/>
          <a:p>
            <a:pPr marL="0" lvl="1" indent="0" algn="ctr" rtl="1">
              <a:lnSpc>
                <a:spcPts val="4403"/>
              </a:lnSpc>
              <a:spcBef>
                <a:spcPct val="0"/>
              </a:spcBef>
            </a:pPr>
            <a:r>
              <a:rPr lang="en-US" sz="3145">
                <a:solidFill>
                  <a:srgbClr val="545454"/>
                </a:solidFill>
                <a:latin typeface="Air Strip Arabic"/>
              </a:rPr>
              <a:t>30</a:t>
            </a:r>
          </a:p>
        </p:txBody>
      </p:sp>
      <p:sp>
        <p:nvSpPr>
          <p:cNvPr id="42" name="TextBox 42"/>
          <p:cNvSpPr txBox="1"/>
          <p:nvPr/>
        </p:nvSpPr>
        <p:spPr>
          <a:xfrm>
            <a:off x="14870401" y="2567917"/>
            <a:ext cx="543968" cy="564257"/>
          </a:xfrm>
          <a:prstGeom prst="rect">
            <a:avLst/>
          </a:prstGeom>
        </p:spPr>
        <p:txBody>
          <a:bodyPr lIns="0" tIns="0" rIns="0" bIns="0" rtlCol="0" anchor="t">
            <a:spAutoFit/>
          </a:bodyPr>
          <a:lstStyle/>
          <a:p>
            <a:pPr marL="0" lvl="1" indent="0" algn="ctr" rtl="1">
              <a:lnSpc>
                <a:spcPts val="4403"/>
              </a:lnSpc>
              <a:spcBef>
                <a:spcPct val="0"/>
              </a:spcBef>
            </a:pPr>
            <a:r>
              <a:rPr lang="en-US" sz="3145">
                <a:solidFill>
                  <a:srgbClr val="545454"/>
                </a:solidFill>
                <a:latin typeface="Air Strip Arabic"/>
              </a:rPr>
              <a:t>15</a:t>
            </a:r>
          </a:p>
        </p:txBody>
      </p:sp>
      <p:sp>
        <p:nvSpPr>
          <p:cNvPr id="43" name="TextBox 43"/>
          <p:cNvSpPr txBox="1"/>
          <p:nvPr/>
        </p:nvSpPr>
        <p:spPr>
          <a:xfrm>
            <a:off x="16087599" y="8116075"/>
            <a:ext cx="1897244" cy="718145"/>
          </a:xfrm>
          <a:prstGeom prst="rect">
            <a:avLst/>
          </a:prstGeom>
        </p:spPr>
        <p:txBody>
          <a:bodyPr lIns="0" tIns="0" rIns="0" bIns="0" rtlCol="0" anchor="t">
            <a:spAutoFit/>
          </a:bodyPr>
          <a:lstStyle/>
          <a:p>
            <a:pPr algn="ctr" rtl="1">
              <a:lnSpc>
                <a:spcPts val="5599"/>
              </a:lnSpc>
            </a:pPr>
            <a:r>
              <a:rPr lang="en-US" sz="3999">
                <a:solidFill>
                  <a:srgbClr val="FF3131"/>
                </a:solidFill>
                <a:cs typeface="29LT Zarid Serif SemiBold Bold"/>
              </a:rPr>
              <a:t>الإعلان</a:t>
            </a:r>
          </a:p>
        </p:txBody>
      </p:sp>
      <p:pic>
        <p:nvPicPr>
          <p:cNvPr id="44" name="Picture 44"/>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5290455" y="8385658"/>
            <a:ext cx="485511" cy="544753"/>
          </a:xfrm>
          <a:prstGeom prst="rect">
            <a:avLst/>
          </a:prstGeom>
        </p:spPr>
      </p:pic>
      <p:sp>
        <p:nvSpPr>
          <p:cNvPr id="45" name="TextBox 45"/>
          <p:cNvSpPr txBox="1"/>
          <p:nvPr/>
        </p:nvSpPr>
        <p:spPr>
          <a:xfrm>
            <a:off x="15388503" y="8535342"/>
            <a:ext cx="289415" cy="294953"/>
          </a:xfrm>
          <a:prstGeom prst="rect">
            <a:avLst/>
          </a:prstGeom>
        </p:spPr>
        <p:txBody>
          <a:bodyPr lIns="0" tIns="0" rIns="0" bIns="0" rtlCol="0" anchor="t">
            <a:spAutoFit/>
          </a:bodyPr>
          <a:lstStyle/>
          <a:p>
            <a:pPr marL="0" lvl="1" indent="0" algn="ctr" rtl="1">
              <a:lnSpc>
                <a:spcPts val="2342"/>
              </a:lnSpc>
              <a:spcBef>
                <a:spcPct val="0"/>
              </a:spcBef>
            </a:pPr>
            <a:r>
              <a:rPr lang="en-US" sz="1673">
                <a:solidFill>
                  <a:srgbClr val="545454"/>
                </a:solidFill>
                <a:latin typeface="Air Strip Arabic"/>
              </a:rPr>
              <a:t>15</a:t>
            </a:r>
          </a:p>
        </p:txBody>
      </p:sp>
      <p:pic>
        <p:nvPicPr>
          <p:cNvPr id="46" name="Picture 4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5290455" y="8985923"/>
            <a:ext cx="485511" cy="544753"/>
          </a:xfrm>
          <a:prstGeom prst="rect">
            <a:avLst/>
          </a:prstGeom>
        </p:spPr>
      </p:pic>
      <p:sp>
        <p:nvSpPr>
          <p:cNvPr id="47" name="TextBox 47"/>
          <p:cNvSpPr txBox="1"/>
          <p:nvPr/>
        </p:nvSpPr>
        <p:spPr>
          <a:xfrm>
            <a:off x="15388503" y="9135608"/>
            <a:ext cx="289415" cy="294953"/>
          </a:xfrm>
          <a:prstGeom prst="rect">
            <a:avLst/>
          </a:prstGeom>
        </p:spPr>
        <p:txBody>
          <a:bodyPr lIns="0" tIns="0" rIns="0" bIns="0" rtlCol="0" anchor="t">
            <a:spAutoFit/>
          </a:bodyPr>
          <a:lstStyle/>
          <a:p>
            <a:pPr marL="0" lvl="1" indent="0" algn="ctr" rtl="1">
              <a:lnSpc>
                <a:spcPts val="2342"/>
              </a:lnSpc>
              <a:spcBef>
                <a:spcPct val="0"/>
              </a:spcBef>
            </a:pPr>
            <a:r>
              <a:rPr lang="en-US" sz="1673">
                <a:solidFill>
                  <a:srgbClr val="545454"/>
                </a:solidFill>
                <a:latin typeface="Air Strip Arabic"/>
              </a:rPr>
              <a:t>30</a:t>
            </a:r>
          </a:p>
        </p:txBody>
      </p:sp>
      <p:pic>
        <p:nvPicPr>
          <p:cNvPr id="48" name="Picture 48"/>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5290455" y="9587827"/>
            <a:ext cx="485511" cy="544753"/>
          </a:xfrm>
          <a:prstGeom prst="rect">
            <a:avLst/>
          </a:prstGeom>
        </p:spPr>
      </p:pic>
      <p:sp>
        <p:nvSpPr>
          <p:cNvPr id="49" name="TextBox 49"/>
          <p:cNvSpPr txBox="1"/>
          <p:nvPr/>
        </p:nvSpPr>
        <p:spPr>
          <a:xfrm>
            <a:off x="15388503" y="9737511"/>
            <a:ext cx="289415" cy="294953"/>
          </a:xfrm>
          <a:prstGeom prst="rect">
            <a:avLst/>
          </a:prstGeom>
        </p:spPr>
        <p:txBody>
          <a:bodyPr lIns="0" tIns="0" rIns="0" bIns="0" rtlCol="0" anchor="t">
            <a:spAutoFit/>
          </a:bodyPr>
          <a:lstStyle/>
          <a:p>
            <a:pPr marL="0" lvl="1" indent="0" algn="ctr" rtl="1">
              <a:lnSpc>
                <a:spcPts val="2342"/>
              </a:lnSpc>
              <a:spcBef>
                <a:spcPct val="0"/>
              </a:spcBef>
            </a:pPr>
            <a:r>
              <a:rPr lang="en-US" sz="1673">
                <a:solidFill>
                  <a:srgbClr val="545454"/>
                </a:solidFill>
                <a:latin typeface="Air Strip Arabic"/>
              </a:rPr>
              <a:t>60</a:t>
            </a:r>
          </a:p>
        </p:txBody>
      </p:sp>
      <p:sp>
        <p:nvSpPr>
          <p:cNvPr id="50" name="TextBox 50"/>
          <p:cNvSpPr txBox="1"/>
          <p:nvPr/>
        </p:nvSpPr>
        <p:spPr>
          <a:xfrm>
            <a:off x="6680915" y="8382405"/>
            <a:ext cx="8536265" cy="500137"/>
          </a:xfrm>
          <a:prstGeom prst="rect">
            <a:avLst/>
          </a:prstGeom>
        </p:spPr>
        <p:txBody>
          <a:bodyPr wrap="square" lIns="0" tIns="0" rIns="0" bIns="0" rtlCol="0" anchor="t">
            <a:spAutoFit/>
          </a:bodyPr>
          <a:lstStyle/>
          <a:p>
            <a:pPr marL="0" lvl="1" indent="0" algn="ctr" rtl="1">
              <a:lnSpc>
                <a:spcPts val="3919"/>
              </a:lnSpc>
              <a:spcBef>
                <a:spcPct val="0"/>
              </a:spcBef>
            </a:pPr>
            <a:r>
              <a:rPr lang="en-US" sz="2799" u="none" dirty="0" err="1">
                <a:solidFill>
                  <a:srgbClr val="545454"/>
                </a:solidFill>
                <a:cs typeface="29LT Zarid Serif SemiBold"/>
              </a:rPr>
              <a:t>للأعمال</a:t>
            </a:r>
            <a:r>
              <a:rPr lang="en-US" sz="2799" u="none" dirty="0">
                <a:solidFill>
                  <a:srgbClr val="545454"/>
                </a:solidFill>
                <a:cs typeface="29LT Zarid Serif SemiBold"/>
              </a:rPr>
              <a:t> </a:t>
            </a:r>
            <a:r>
              <a:rPr lang="en-US" sz="2799" u="none" dirty="0" err="1">
                <a:solidFill>
                  <a:srgbClr val="545454"/>
                </a:solidFill>
                <a:cs typeface="29LT Zarid Serif SemiBold"/>
              </a:rPr>
              <a:t>والمشتريات</a:t>
            </a:r>
            <a:r>
              <a:rPr lang="en-US" sz="2799" u="none" dirty="0">
                <a:solidFill>
                  <a:srgbClr val="545454"/>
                </a:solidFill>
                <a:cs typeface="29LT Zarid Serif SemiBold"/>
              </a:rPr>
              <a:t> </a:t>
            </a:r>
            <a:r>
              <a:rPr lang="en-US" sz="2799" u="none" dirty="0" err="1">
                <a:solidFill>
                  <a:srgbClr val="545454"/>
                </a:solidFill>
                <a:cs typeface="29LT Zarid Serif SemiBold"/>
              </a:rPr>
              <a:t>التي</a:t>
            </a:r>
            <a:r>
              <a:rPr lang="en-US" sz="2799" u="none" dirty="0">
                <a:solidFill>
                  <a:srgbClr val="545454"/>
                </a:solidFill>
                <a:cs typeface="29LT Zarid Serif SemiBold"/>
              </a:rPr>
              <a:t> </a:t>
            </a:r>
            <a:r>
              <a:rPr lang="en-US" sz="2799" u="none" dirty="0" err="1">
                <a:solidFill>
                  <a:srgbClr val="545454"/>
                </a:solidFill>
                <a:cs typeface="29LT Zarid Serif SemiBold"/>
              </a:rPr>
              <a:t>تبلغ</a:t>
            </a:r>
            <a:r>
              <a:rPr lang="en-US" sz="2799" u="none" dirty="0">
                <a:solidFill>
                  <a:srgbClr val="545454"/>
                </a:solidFill>
                <a:cs typeface="29LT Zarid Serif SemiBold"/>
              </a:rPr>
              <a:t> </a:t>
            </a:r>
            <a:r>
              <a:rPr lang="en-US" sz="2799" u="none" dirty="0" err="1">
                <a:solidFill>
                  <a:srgbClr val="545454"/>
                </a:solidFill>
                <a:cs typeface="29LT Zarid Serif SemiBold"/>
              </a:rPr>
              <a:t>تكلفتها</a:t>
            </a:r>
            <a:r>
              <a:rPr lang="en-US" sz="2799" u="none" dirty="0">
                <a:solidFill>
                  <a:srgbClr val="545454"/>
                </a:solidFill>
                <a:cs typeface="29LT Zarid Serif SemiBold"/>
              </a:rPr>
              <a:t> </a:t>
            </a:r>
            <a:r>
              <a:rPr lang="en-US" sz="2799" u="none" dirty="0" err="1">
                <a:solidFill>
                  <a:srgbClr val="545454"/>
                </a:solidFill>
                <a:cs typeface="29LT Zarid Serif SemiBold"/>
              </a:rPr>
              <a:t>التقديرية</a:t>
            </a:r>
            <a:r>
              <a:rPr lang="en-US" sz="2799" u="none" dirty="0">
                <a:solidFill>
                  <a:srgbClr val="545454"/>
                </a:solidFill>
                <a:cs typeface="29LT Zarid Serif SemiBold"/>
              </a:rPr>
              <a:t> </a:t>
            </a:r>
            <a:r>
              <a:rPr lang="en-US" sz="2799" dirty="0">
                <a:solidFill>
                  <a:srgbClr val="545454"/>
                </a:solidFill>
                <a:cs typeface="29LT Zarid Serif SemiBold"/>
              </a:rPr>
              <a:t>)</a:t>
            </a:r>
            <a:r>
              <a:rPr lang="en-US" sz="2799" u="none" dirty="0" smtClean="0">
                <a:solidFill>
                  <a:srgbClr val="545454"/>
                </a:solidFill>
                <a:cs typeface="29LT Zarid Serif SemiBold"/>
              </a:rPr>
              <a:t> </a:t>
            </a:r>
            <a:r>
              <a:rPr lang="en-US" sz="2799" u="none" dirty="0" err="1">
                <a:solidFill>
                  <a:srgbClr val="545454"/>
                </a:solidFill>
                <a:cs typeface="29LT Zarid Serif SemiBold"/>
              </a:rPr>
              <a:t>خمسة</a:t>
            </a:r>
            <a:r>
              <a:rPr lang="en-US" sz="2799" u="none" dirty="0">
                <a:solidFill>
                  <a:srgbClr val="545454"/>
                </a:solidFill>
                <a:cs typeface="29LT Zarid Serif SemiBold"/>
              </a:rPr>
              <a:t> </a:t>
            </a:r>
            <a:r>
              <a:rPr lang="en-US" sz="2799" u="none" dirty="0" err="1">
                <a:solidFill>
                  <a:srgbClr val="545454"/>
                </a:solidFill>
                <a:cs typeface="29LT Zarid Serif SemiBold"/>
              </a:rPr>
              <a:t>ملايين</a:t>
            </a:r>
            <a:r>
              <a:rPr lang="en-US" sz="2799" u="none" dirty="0">
                <a:solidFill>
                  <a:srgbClr val="545454"/>
                </a:solidFill>
                <a:cs typeface="29LT Zarid Serif SemiBold"/>
              </a:rPr>
              <a:t> </a:t>
            </a:r>
            <a:r>
              <a:rPr lang="en-US" sz="2799" u="none" dirty="0" smtClean="0">
                <a:solidFill>
                  <a:srgbClr val="545454"/>
                </a:solidFill>
                <a:cs typeface="29LT Zarid Serif SemiBold"/>
              </a:rPr>
              <a:t>(</a:t>
            </a:r>
            <a:r>
              <a:rPr lang="en-US" sz="2799" u="none" dirty="0" err="1" smtClean="0">
                <a:solidFill>
                  <a:srgbClr val="545454"/>
                </a:solidFill>
                <a:cs typeface="29LT Zarid Serif SemiBold"/>
              </a:rPr>
              <a:t>ريال</a:t>
            </a:r>
            <a:r>
              <a:rPr lang="en-US" sz="2799" u="none" dirty="0" smtClean="0">
                <a:solidFill>
                  <a:srgbClr val="545454"/>
                </a:solidFill>
                <a:cs typeface="29LT Zarid Serif SemiBold"/>
              </a:rPr>
              <a:t> </a:t>
            </a:r>
            <a:r>
              <a:rPr lang="en-US" sz="2799" u="none" dirty="0" err="1">
                <a:solidFill>
                  <a:srgbClr val="545454"/>
                </a:solidFill>
                <a:cs typeface="29LT Zarid Serif SemiBold"/>
              </a:rPr>
              <a:t>فأقل</a:t>
            </a:r>
            <a:r>
              <a:rPr lang="en-US" sz="2799" u="none" dirty="0">
                <a:solidFill>
                  <a:srgbClr val="545454"/>
                </a:solidFill>
                <a:cs typeface="29LT Zarid Serif SemiBold"/>
              </a:rPr>
              <a:t> .</a:t>
            </a:r>
          </a:p>
        </p:txBody>
      </p:sp>
      <p:sp>
        <p:nvSpPr>
          <p:cNvPr id="51" name="TextBox 51"/>
          <p:cNvSpPr txBox="1"/>
          <p:nvPr/>
        </p:nvSpPr>
        <p:spPr>
          <a:xfrm>
            <a:off x="3077718" y="8955651"/>
            <a:ext cx="12132563" cy="500137"/>
          </a:xfrm>
          <a:prstGeom prst="rect">
            <a:avLst/>
          </a:prstGeom>
        </p:spPr>
        <p:txBody>
          <a:bodyPr lIns="0" tIns="0" rIns="0" bIns="0" rtlCol="0" anchor="t">
            <a:spAutoFit/>
          </a:bodyPr>
          <a:lstStyle/>
          <a:p>
            <a:pPr marL="0" lvl="1" indent="0" algn="r" rtl="1">
              <a:lnSpc>
                <a:spcPts val="3919"/>
              </a:lnSpc>
              <a:spcBef>
                <a:spcPct val="0"/>
              </a:spcBef>
            </a:pPr>
            <a:r>
              <a:rPr lang="en-US" sz="2799" dirty="0" err="1">
                <a:solidFill>
                  <a:srgbClr val="545454"/>
                </a:solidFill>
                <a:cs typeface="29LT Zarid Serif SemiBold"/>
              </a:rPr>
              <a:t>للأعمال</a:t>
            </a:r>
            <a:r>
              <a:rPr lang="en-US" sz="2799" dirty="0">
                <a:solidFill>
                  <a:srgbClr val="545454"/>
                </a:solidFill>
                <a:cs typeface="29LT Zarid Serif SemiBold"/>
              </a:rPr>
              <a:t> </a:t>
            </a:r>
            <a:r>
              <a:rPr lang="en-US" sz="2799" dirty="0" err="1">
                <a:solidFill>
                  <a:srgbClr val="545454"/>
                </a:solidFill>
                <a:cs typeface="29LT Zarid Serif SemiBold"/>
              </a:rPr>
              <a:t>والمشتريات</a:t>
            </a:r>
            <a:r>
              <a:rPr lang="en-US" sz="2799" dirty="0">
                <a:solidFill>
                  <a:srgbClr val="545454"/>
                </a:solidFill>
                <a:cs typeface="29LT Zarid Serif SemiBold"/>
              </a:rPr>
              <a:t> </a:t>
            </a:r>
            <a:r>
              <a:rPr lang="en-US" sz="2799" dirty="0" err="1">
                <a:solidFill>
                  <a:srgbClr val="545454"/>
                </a:solidFill>
                <a:cs typeface="29LT Zarid Serif SemiBold"/>
              </a:rPr>
              <a:t>التي</a:t>
            </a:r>
            <a:r>
              <a:rPr lang="en-US" sz="2799" dirty="0">
                <a:solidFill>
                  <a:srgbClr val="545454"/>
                </a:solidFill>
                <a:cs typeface="29LT Zarid Serif SemiBold"/>
              </a:rPr>
              <a:t> </a:t>
            </a:r>
            <a:r>
              <a:rPr lang="en-US" sz="2799" dirty="0" err="1">
                <a:solidFill>
                  <a:srgbClr val="545454"/>
                </a:solidFill>
                <a:cs typeface="29LT Zarid Serif SemiBold"/>
              </a:rPr>
              <a:t>تبلغ</a:t>
            </a:r>
            <a:r>
              <a:rPr lang="en-US" sz="2799" dirty="0">
                <a:solidFill>
                  <a:srgbClr val="545454"/>
                </a:solidFill>
                <a:cs typeface="29LT Zarid Serif SemiBold"/>
              </a:rPr>
              <a:t> </a:t>
            </a:r>
            <a:r>
              <a:rPr lang="en-US" sz="2799" dirty="0" err="1">
                <a:solidFill>
                  <a:srgbClr val="545454"/>
                </a:solidFill>
                <a:cs typeface="29LT Zarid Serif SemiBold"/>
              </a:rPr>
              <a:t>تكلفتها</a:t>
            </a:r>
            <a:r>
              <a:rPr lang="en-US" sz="2799" dirty="0">
                <a:solidFill>
                  <a:srgbClr val="545454"/>
                </a:solidFill>
                <a:cs typeface="29LT Zarid Serif SemiBold"/>
              </a:rPr>
              <a:t> </a:t>
            </a:r>
            <a:r>
              <a:rPr lang="en-US" sz="2799" dirty="0" err="1">
                <a:solidFill>
                  <a:srgbClr val="545454"/>
                </a:solidFill>
                <a:cs typeface="29LT Zarid Serif SemiBold"/>
              </a:rPr>
              <a:t>التقديرية</a:t>
            </a:r>
            <a:r>
              <a:rPr lang="en-US" sz="2799" dirty="0">
                <a:solidFill>
                  <a:srgbClr val="545454"/>
                </a:solidFill>
                <a:cs typeface="29LT Zarid Serif SemiBold"/>
              </a:rPr>
              <a:t> </a:t>
            </a:r>
            <a:r>
              <a:rPr lang="en-US" sz="2799" dirty="0" err="1">
                <a:solidFill>
                  <a:srgbClr val="545454"/>
                </a:solidFill>
                <a:cs typeface="29LT Zarid Serif SemiBold"/>
              </a:rPr>
              <a:t>أكثر</a:t>
            </a:r>
            <a:r>
              <a:rPr lang="en-US" sz="2799" dirty="0">
                <a:solidFill>
                  <a:srgbClr val="545454"/>
                </a:solidFill>
                <a:cs typeface="29LT Zarid Serif SemiBold"/>
              </a:rPr>
              <a:t> </a:t>
            </a:r>
            <a:r>
              <a:rPr lang="en-US" sz="2799" dirty="0" err="1">
                <a:solidFill>
                  <a:srgbClr val="545454"/>
                </a:solidFill>
                <a:cs typeface="29LT Zarid Serif SemiBold"/>
              </a:rPr>
              <a:t>من</a:t>
            </a:r>
            <a:r>
              <a:rPr lang="en-US" sz="2799" dirty="0">
                <a:solidFill>
                  <a:srgbClr val="545454"/>
                </a:solidFill>
                <a:cs typeface="29LT Zarid Serif SemiBold"/>
              </a:rPr>
              <a:t> )</a:t>
            </a:r>
            <a:r>
              <a:rPr lang="en-US" sz="2799" dirty="0" smtClean="0">
                <a:solidFill>
                  <a:srgbClr val="545454"/>
                </a:solidFill>
                <a:cs typeface="29LT Zarid Serif SemiBold"/>
              </a:rPr>
              <a:t> </a:t>
            </a:r>
            <a:r>
              <a:rPr lang="en-US" sz="2799" dirty="0" err="1">
                <a:solidFill>
                  <a:srgbClr val="545454"/>
                </a:solidFill>
                <a:cs typeface="29LT Zarid Serif SemiBold"/>
              </a:rPr>
              <a:t>خمسة</a:t>
            </a:r>
            <a:r>
              <a:rPr lang="en-US" sz="2799" dirty="0">
                <a:solidFill>
                  <a:srgbClr val="545454"/>
                </a:solidFill>
                <a:cs typeface="29LT Zarid Serif SemiBold"/>
              </a:rPr>
              <a:t> </a:t>
            </a:r>
            <a:r>
              <a:rPr lang="en-US" sz="2799" dirty="0" err="1">
                <a:solidFill>
                  <a:srgbClr val="545454"/>
                </a:solidFill>
                <a:cs typeface="29LT Zarid Serif SemiBold"/>
              </a:rPr>
              <a:t>ملايين</a:t>
            </a:r>
            <a:r>
              <a:rPr lang="en-US" sz="2799" dirty="0">
                <a:solidFill>
                  <a:srgbClr val="545454"/>
                </a:solidFill>
                <a:cs typeface="29LT Zarid Serif SemiBold"/>
              </a:rPr>
              <a:t> </a:t>
            </a:r>
            <a:r>
              <a:rPr lang="en-US" sz="2799" dirty="0" smtClean="0">
                <a:solidFill>
                  <a:srgbClr val="545454"/>
                </a:solidFill>
                <a:cs typeface="29LT Zarid Serif SemiBold"/>
              </a:rPr>
              <a:t>(</a:t>
            </a:r>
            <a:r>
              <a:rPr lang="en-US" sz="2799" dirty="0" err="1" smtClean="0">
                <a:solidFill>
                  <a:srgbClr val="545454"/>
                </a:solidFill>
                <a:cs typeface="29LT Zarid Serif SemiBold"/>
              </a:rPr>
              <a:t>ريال</a:t>
            </a:r>
            <a:r>
              <a:rPr lang="en-US" sz="2799" dirty="0" smtClean="0">
                <a:solidFill>
                  <a:srgbClr val="545454"/>
                </a:solidFill>
                <a:cs typeface="29LT Zarid Serif SemiBold"/>
              </a:rPr>
              <a:t> </a:t>
            </a:r>
            <a:r>
              <a:rPr lang="en-US" sz="2799" dirty="0" err="1">
                <a:solidFill>
                  <a:srgbClr val="545454"/>
                </a:solidFill>
                <a:cs typeface="29LT Zarid Serif SemiBold"/>
              </a:rPr>
              <a:t>وتقل</a:t>
            </a:r>
            <a:r>
              <a:rPr lang="en-US" sz="2799" dirty="0">
                <a:solidFill>
                  <a:srgbClr val="545454"/>
                </a:solidFill>
                <a:cs typeface="29LT Zarid Serif SemiBold"/>
              </a:rPr>
              <a:t> </a:t>
            </a:r>
            <a:r>
              <a:rPr lang="en-US" sz="2799" dirty="0" err="1">
                <a:solidFill>
                  <a:srgbClr val="545454"/>
                </a:solidFill>
                <a:cs typeface="29LT Zarid Serif SemiBold"/>
              </a:rPr>
              <a:t>عن</a:t>
            </a:r>
            <a:r>
              <a:rPr lang="en-US" sz="2799" dirty="0">
                <a:solidFill>
                  <a:srgbClr val="545454"/>
                </a:solidFill>
                <a:cs typeface="29LT Zarid Serif SemiBold"/>
              </a:rPr>
              <a:t> </a:t>
            </a:r>
            <a:r>
              <a:rPr lang="en-US" sz="2799" dirty="0" smtClean="0">
                <a:solidFill>
                  <a:srgbClr val="545454"/>
                </a:solidFill>
                <a:cs typeface="29LT Zarid Serif SemiBold"/>
              </a:rPr>
              <a:t>) </a:t>
            </a:r>
            <a:r>
              <a:rPr lang="en-US" sz="2799" dirty="0" err="1">
                <a:solidFill>
                  <a:srgbClr val="545454"/>
                </a:solidFill>
                <a:cs typeface="29LT Zarid Serif SemiBold"/>
              </a:rPr>
              <a:t>مئة</a:t>
            </a:r>
            <a:r>
              <a:rPr lang="en-US" sz="2799" dirty="0">
                <a:solidFill>
                  <a:srgbClr val="545454"/>
                </a:solidFill>
                <a:cs typeface="29LT Zarid Serif SemiBold"/>
              </a:rPr>
              <a:t> </a:t>
            </a:r>
            <a:r>
              <a:rPr lang="en-US" sz="2799" dirty="0" err="1">
                <a:solidFill>
                  <a:srgbClr val="545454"/>
                </a:solidFill>
                <a:cs typeface="29LT Zarid Serif SemiBold"/>
              </a:rPr>
              <a:t>مليون</a:t>
            </a:r>
            <a:r>
              <a:rPr lang="en-US" sz="2799" dirty="0">
                <a:solidFill>
                  <a:srgbClr val="545454"/>
                </a:solidFill>
                <a:cs typeface="29LT Zarid Serif SemiBold"/>
              </a:rPr>
              <a:t> </a:t>
            </a:r>
            <a:r>
              <a:rPr lang="en-US" sz="2799" dirty="0" smtClean="0">
                <a:solidFill>
                  <a:srgbClr val="545454"/>
                </a:solidFill>
                <a:cs typeface="29LT Zarid Serif SemiBold"/>
              </a:rPr>
              <a:t>(</a:t>
            </a:r>
            <a:r>
              <a:rPr lang="en-US" sz="2799" dirty="0" err="1" smtClean="0">
                <a:solidFill>
                  <a:srgbClr val="545454"/>
                </a:solidFill>
                <a:cs typeface="29LT Zarid Serif SemiBold"/>
              </a:rPr>
              <a:t>ريال</a:t>
            </a:r>
            <a:r>
              <a:rPr lang="en-US" sz="2799" dirty="0" smtClean="0">
                <a:solidFill>
                  <a:srgbClr val="545454"/>
                </a:solidFill>
                <a:cs typeface="29LT Zarid Serif SemiBold"/>
              </a:rPr>
              <a:t> </a:t>
            </a:r>
            <a:r>
              <a:rPr lang="en-US" sz="2799" dirty="0">
                <a:solidFill>
                  <a:srgbClr val="545454"/>
                </a:solidFill>
                <a:cs typeface="29LT Zarid Serif SemiBold"/>
              </a:rPr>
              <a:t>.</a:t>
            </a:r>
          </a:p>
        </p:txBody>
      </p:sp>
      <p:sp>
        <p:nvSpPr>
          <p:cNvPr id="52" name="TextBox 52"/>
          <p:cNvSpPr txBox="1"/>
          <p:nvPr/>
        </p:nvSpPr>
        <p:spPr>
          <a:xfrm>
            <a:off x="6248400" y="9557554"/>
            <a:ext cx="8968781" cy="500137"/>
          </a:xfrm>
          <a:prstGeom prst="rect">
            <a:avLst/>
          </a:prstGeom>
        </p:spPr>
        <p:txBody>
          <a:bodyPr wrap="square" lIns="0" tIns="0" rIns="0" bIns="0" rtlCol="0" anchor="t">
            <a:spAutoFit/>
          </a:bodyPr>
          <a:lstStyle/>
          <a:p>
            <a:pPr marL="0" lvl="1" indent="0" algn="r" rtl="1">
              <a:lnSpc>
                <a:spcPts val="3919"/>
              </a:lnSpc>
              <a:spcBef>
                <a:spcPct val="0"/>
              </a:spcBef>
            </a:pPr>
            <a:r>
              <a:rPr lang="en-US" sz="2799" u="none" dirty="0" err="1">
                <a:solidFill>
                  <a:srgbClr val="545454"/>
                </a:solidFill>
                <a:cs typeface="29LT Zarid Serif SemiBold"/>
              </a:rPr>
              <a:t>للأعمال</a:t>
            </a:r>
            <a:r>
              <a:rPr lang="en-US" sz="2799" u="none" dirty="0">
                <a:solidFill>
                  <a:srgbClr val="545454"/>
                </a:solidFill>
                <a:cs typeface="29LT Zarid Serif SemiBold"/>
              </a:rPr>
              <a:t> </a:t>
            </a:r>
            <a:r>
              <a:rPr lang="en-US" sz="2799" u="none" dirty="0" err="1">
                <a:solidFill>
                  <a:srgbClr val="545454"/>
                </a:solidFill>
                <a:cs typeface="29LT Zarid Serif SemiBold"/>
              </a:rPr>
              <a:t>والمشتريات</a:t>
            </a:r>
            <a:r>
              <a:rPr lang="en-US" sz="2799" u="none" dirty="0">
                <a:solidFill>
                  <a:srgbClr val="545454"/>
                </a:solidFill>
                <a:cs typeface="29LT Zarid Serif SemiBold"/>
              </a:rPr>
              <a:t> </a:t>
            </a:r>
            <a:r>
              <a:rPr lang="en-US" sz="2799" u="none" dirty="0" err="1">
                <a:solidFill>
                  <a:srgbClr val="545454"/>
                </a:solidFill>
                <a:cs typeface="29LT Zarid Serif SemiBold"/>
              </a:rPr>
              <a:t>التي</a:t>
            </a:r>
            <a:r>
              <a:rPr lang="en-US" sz="2799" u="none" dirty="0">
                <a:solidFill>
                  <a:srgbClr val="545454"/>
                </a:solidFill>
                <a:cs typeface="29LT Zarid Serif SemiBold"/>
              </a:rPr>
              <a:t> </a:t>
            </a:r>
            <a:r>
              <a:rPr lang="en-US" sz="2799" u="none" dirty="0" err="1">
                <a:solidFill>
                  <a:srgbClr val="545454"/>
                </a:solidFill>
                <a:cs typeface="29LT Zarid Serif SemiBold"/>
              </a:rPr>
              <a:t>تبلغ</a:t>
            </a:r>
            <a:r>
              <a:rPr lang="en-US" sz="2799" u="none" dirty="0">
                <a:solidFill>
                  <a:srgbClr val="545454"/>
                </a:solidFill>
                <a:cs typeface="29LT Zarid Serif SemiBold"/>
              </a:rPr>
              <a:t> </a:t>
            </a:r>
            <a:r>
              <a:rPr lang="en-US" sz="2799" u="none" dirty="0" err="1">
                <a:solidFill>
                  <a:srgbClr val="545454"/>
                </a:solidFill>
                <a:cs typeface="29LT Zarid Serif SemiBold"/>
              </a:rPr>
              <a:t>تكلفتها</a:t>
            </a:r>
            <a:r>
              <a:rPr lang="en-US" sz="2799" u="none" dirty="0">
                <a:solidFill>
                  <a:srgbClr val="545454"/>
                </a:solidFill>
                <a:cs typeface="29LT Zarid Serif SemiBold"/>
              </a:rPr>
              <a:t> </a:t>
            </a:r>
            <a:r>
              <a:rPr lang="en-US" sz="2799" u="none" dirty="0" err="1">
                <a:solidFill>
                  <a:srgbClr val="545454"/>
                </a:solidFill>
                <a:cs typeface="29LT Zarid Serif SemiBold"/>
              </a:rPr>
              <a:t>التقديرية</a:t>
            </a:r>
            <a:r>
              <a:rPr lang="en-US" sz="2799" u="none" dirty="0">
                <a:solidFill>
                  <a:srgbClr val="545454"/>
                </a:solidFill>
                <a:cs typeface="29LT Zarid Serif SemiBold"/>
              </a:rPr>
              <a:t> </a:t>
            </a:r>
            <a:r>
              <a:rPr lang="en-US" sz="2799" u="none" dirty="0" err="1">
                <a:solidFill>
                  <a:srgbClr val="545454"/>
                </a:solidFill>
                <a:cs typeface="29LT Zarid Serif SemiBold"/>
              </a:rPr>
              <a:t>أكثر</a:t>
            </a:r>
            <a:r>
              <a:rPr lang="en-US" sz="2799" u="none" dirty="0">
                <a:solidFill>
                  <a:srgbClr val="545454"/>
                </a:solidFill>
                <a:cs typeface="29LT Zarid Serif SemiBold"/>
              </a:rPr>
              <a:t> </a:t>
            </a:r>
            <a:r>
              <a:rPr lang="en-US" sz="2799" u="none" dirty="0" smtClean="0">
                <a:solidFill>
                  <a:srgbClr val="545454"/>
                </a:solidFill>
                <a:cs typeface="29LT Zarid Serif SemiBold"/>
              </a:rPr>
              <a:t>) </a:t>
            </a:r>
            <a:r>
              <a:rPr lang="en-US" sz="2799" u="none" dirty="0" err="1">
                <a:solidFill>
                  <a:srgbClr val="545454"/>
                </a:solidFill>
                <a:cs typeface="29LT Zarid Serif SemiBold"/>
              </a:rPr>
              <a:t>مئة</a:t>
            </a:r>
            <a:r>
              <a:rPr lang="en-US" sz="2799" u="none" dirty="0">
                <a:solidFill>
                  <a:srgbClr val="545454"/>
                </a:solidFill>
                <a:cs typeface="29LT Zarid Serif SemiBold"/>
              </a:rPr>
              <a:t> </a:t>
            </a:r>
            <a:r>
              <a:rPr lang="en-US" sz="2799" u="none" dirty="0" err="1" smtClean="0">
                <a:solidFill>
                  <a:srgbClr val="545454"/>
                </a:solidFill>
                <a:cs typeface="29LT Zarid Serif SemiBold"/>
              </a:rPr>
              <a:t>مليون</a:t>
            </a:r>
            <a:r>
              <a:rPr lang="en-US" sz="2799" dirty="0">
                <a:solidFill>
                  <a:srgbClr val="545454"/>
                </a:solidFill>
                <a:cs typeface="29LT Zarid Serif SemiBold"/>
              </a:rPr>
              <a:t>(</a:t>
            </a:r>
            <a:r>
              <a:rPr lang="en-US" sz="2799" u="none" dirty="0" smtClean="0">
                <a:solidFill>
                  <a:srgbClr val="545454"/>
                </a:solidFill>
                <a:cs typeface="29LT Zarid Serif SemiBold"/>
              </a:rPr>
              <a:t> </a:t>
            </a:r>
            <a:r>
              <a:rPr lang="en-US" sz="2799" u="none" dirty="0" err="1">
                <a:solidFill>
                  <a:srgbClr val="545454"/>
                </a:solidFill>
                <a:cs typeface="29LT Zarid Serif SemiBold"/>
              </a:rPr>
              <a:t>ريال</a:t>
            </a:r>
            <a:r>
              <a:rPr lang="en-US" sz="2799" u="none" dirty="0">
                <a:solidFill>
                  <a:srgbClr val="545454"/>
                </a:solidFill>
                <a:cs typeface="29LT Zarid Serif SemiBold"/>
              </a:rPr>
              <a:t> </a:t>
            </a:r>
            <a:r>
              <a:rPr lang="en-US" sz="2799" u="none" dirty="0" err="1">
                <a:solidFill>
                  <a:srgbClr val="545454"/>
                </a:solidFill>
                <a:cs typeface="29LT Zarid Serif SemiBold"/>
              </a:rPr>
              <a:t>فأكثر</a:t>
            </a:r>
            <a:r>
              <a:rPr lang="en-US" sz="2799" u="none" dirty="0">
                <a:solidFill>
                  <a:srgbClr val="545454"/>
                </a:solidFill>
                <a:cs typeface="29LT Zarid Serif SemiBold"/>
              </a:rPr>
              <a:t>  .</a:t>
            </a:r>
          </a:p>
        </p:txBody>
      </p:sp>
      <p:sp>
        <p:nvSpPr>
          <p:cNvPr id="54" name="مستطيل مستدير الزوايا 53"/>
          <p:cNvSpPr/>
          <p:nvPr/>
        </p:nvSpPr>
        <p:spPr>
          <a:xfrm>
            <a:off x="4713667" y="0"/>
            <a:ext cx="9257827" cy="1485900"/>
          </a:xfrm>
          <a:prstGeom prst="roundRect">
            <a:avLst/>
          </a:prstGeom>
        </p:spPr>
        <p:style>
          <a:lnRef idx="3">
            <a:schemeClr val="lt1"/>
          </a:lnRef>
          <a:fillRef idx="1">
            <a:schemeClr val="accent3"/>
          </a:fillRef>
          <a:effectRef idx="1">
            <a:schemeClr val="accent3"/>
          </a:effectRef>
          <a:fontRef idx="minor">
            <a:schemeClr val="lt1"/>
          </a:fontRef>
        </p:style>
        <p:txBody>
          <a:bodyPr rtlCol="1" anchor="ctr"/>
          <a:lstStyle/>
          <a:p>
            <a:pPr algn="ctr" rtl="1">
              <a:lnSpc>
                <a:spcPts val="4479"/>
              </a:lnSpc>
            </a:pPr>
            <a:r>
              <a:rPr lang="en-US" sz="3199" dirty="0" err="1">
                <a:solidFill>
                  <a:srgbClr val="146555"/>
                </a:solidFill>
                <a:latin typeface="DIN NEXT™ ARABIC BOLD" panose="020B0803020203050203" charset="-78"/>
                <a:cs typeface="DIN NEXT™ ARABIC BOLD" panose="020B0803020203050203" charset="-78"/>
              </a:rPr>
              <a:t>ملخص</a:t>
            </a:r>
            <a:r>
              <a:rPr lang="en-US" sz="3199" dirty="0">
                <a:solidFill>
                  <a:srgbClr val="146555"/>
                </a:solidFill>
                <a:latin typeface="DIN NEXT™ ARABIC BOLD" panose="020B0803020203050203" charset="-78"/>
                <a:cs typeface="DIN NEXT™ ARABIC BOLD" panose="020B0803020203050203" charset="-78"/>
              </a:rPr>
              <a:t> </a:t>
            </a:r>
            <a:r>
              <a:rPr lang="en-US" sz="3199" dirty="0" err="1">
                <a:solidFill>
                  <a:srgbClr val="146555"/>
                </a:solidFill>
                <a:latin typeface="DIN NEXT™ ARABIC BOLD" panose="020B0803020203050203" charset="-78"/>
                <a:cs typeface="DIN NEXT™ ARABIC BOLD" panose="020B0803020203050203" charset="-78"/>
              </a:rPr>
              <a:t>مراحل</a:t>
            </a:r>
            <a:r>
              <a:rPr lang="en-US" sz="3199" dirty="0">
                <a:solidFill>
                  <a:srgbClr val="146555"/>
                </a:solidFill>
                <a:latin typeface="DIN NEXT™ ARABIC BOLD" panose="020B0803020203050203" charset="-78"/>
                <a:cs typeface="DIN NEXT™ ARABIC BOLD" panose="020B0803020203050203" charset="-78"/>
              </a:rPr>
              <a:t> </a:t>
            </a:r>
            <a:r>
              <a:rPr lang="en-US" sz="3199" dirty="0" err="1">
                <a:solidFill>
                  <a:srgbClr val="146555"/>
                </a:solidFill>
                <a:latin typeface="DIN NEXT™ ARABIC BOLD" panose="020B0803020203050203" charset="-78"/>
                <a:cs typeface="DIN NEXT™ ARABIC BOLD" panose="020B0803020203050203" charset="-78"/>
              </a:rPr>
              <a:t>الترسية</a:t>
            </a:r>
            <a:r>
              <a:rPr lang="en-US" sz="3199" dirty="0">
                <a:solidFill>
                  <a:srgbClr val="146555"/>
                </a:solidFill>
                <a:latin typeface="DIN NEXT™ ARABIC BOLD" panose="020B0803020203050203" charset="-78"/>
                <a:cs typeface="DIN NEXT™ ARABIC BOLD" panose="020B0803020203050203" charset="-78"/>
              </a:rPr>
              <a:t> </a:t>
            </a:r>
            <a:r>
              <a:rPr lang="en-US" sz="3199" dirty="0" err="1">
                <a:solidFill>
                  <a:srgbClr val="146555"/>
                </a:solidFill>
                <a:latin typeface="DIN NEXT™ ARABIC BOLD" panose="020B0803020203050203" charset="-78"/>
                <a:cs typeface="DIN NEXT™ ARABIC BOLD" panose="020B0803020203050203" charset="-78"/>
              </a:rPr>
              <a:t>بالمدد</a:t>
            </a:r>
            <a:r>
              <a:rPr lang="en-US" sz="3199" dirty="0">
                <a:solidFill>
                  <a:srgbClr val="146555"/>
                </a:solidFill>
                <a:latin typeface="DIN NEXT™ ARABIC BOLD" panose="020B0803020203050203" charset="-78"/>
                <a:cs typeface="DIN NEXT™ ARABIC BOLD" panose="020B0803020203050203" charset="-78"/>
              </a:rPr>
              <a:t> </a:t>
            </a:r>
            <a:r>
              <a:rPr lang="en-US" sz="3199" dirty="0" err="1" smtClean="0">
                <a:solidFill>
                  <a:srgbClr val="146555"/>
                </a:solidFill>
                <a:latin typeface="DIN NEXT™ ARABIC BOLD" panose="020B0803020203050203" charset="-78"/>
                <a:cs typeface="DIN NEXT™ ARABIC BOLD" panose="020B0803020203050203" charset="-78"/>
              </a:rPr>
              <a:t>المقترحة</a:t>
            </a:r>
            <a:endParaRPr lang="en-US" sz="3199" dirty="0" smtClean="0">
              <a:solidFill>
                <a:srgbClr val="146555"/>
              </a:solidFill>
              <a:latin typeface="DIN NEXT™ ARABIC BOLD" panose="020B0803020203050203" charset="-78"/>
              <a:cs typeface="DIN NEXT™ ARABIC BOLD" panose="020B0803020203050203" charset="-78"/>
            </a:endParaRPr>
          </a:p>
          <a:p>
            <a:pPr marL="0" lvl="1" algn="ctr" rtl="1">
              <a:lnSpc>
                <a:spcPts val="4479"/>
              </a:lnSpc>
            </a:pPr>
            <a:r>
              <a:rPr lang="en-US" sz="3199" dirty="0" err="1">
                <a:solidFill>
                  <a:srgbClr val="146555"/>
                </a:solidFill>
                <a:latin typeface="DIN NEXT™ ARABIC BOLD" panose="020B0803020203050203" charset="-78"/>
                <a:cs typeface="DIN NEXT™ ARABIC BOLD" panose="020B0803020203050203" charset="-78"/>
              </a:rPr>
              <a:t>المدة</a:t>
            </a:r>
            <a:r>
              <a:rPr lang="en-US" sz="3199" dirty="0">
                <a:solidFill>
                  <a:srgbClr val="146555"/>
                </a:solidFill>
                <a:latin typeface="DIN NEXT™ ARABIC BOLD" panose="020B0803020203050203" charset="-78"/>
                <a:cs typeface="DIN NEXT™ ARABIC BOLD" panose="020B0803020203050203" charset="-78"/>
              </a:rPr>
              <a:t> </a:t>
            </a:r>
            <a:r>
              <a:rPr lang="en-US" sz="3199" dirty="0" err="1" smtClean="0">
                <a:solidFill>
                  <a:srgbClr val="146555"/>
                </a:solidFill>
                <a:latin typeface="DIN NEXT™ ARABIC BOLD" panose="020B0803020203050203" charset="-78"/>
                <a:cs typeface="DIN NEXT™ ARABIC BOLD" panose="020B0803020203050203" charset="-78"/>
              </a:rPr>
              <a:t>المستهدفة</a:t>
            </a:r>
            <a:r>
              <a:rPr lang="en-US" sz="3199" dirty="0" smtClean="0">
                <a:solidFill>
                  <a:srgbClr val="146555"/>
                </a:solidFill>
                <a:latin typeface="DIN NEXT™ ARABIC BOLD" panose="020B0803020203050203" charset="-78"/>
                <a:cs typeface="DIN NEXT™ ARABIC BOLD" panose="020B0803020203050203" charset="-78"/>
              </a:rPr>
              <a:t> </a:t>
            </a:r>
            <a:r>
              <a:rPr lang="ar-SA" sz="3199" dirty="0" smtClean="0">
                <a:solidFill>
                  <a:srgbClr val="146555"/>
                </a:solidFill>
                <a:latin typeface="DIN NEXT™ ARABIC BOLD" panose="020B0803020203050203" charset="-78"/>
                <a:cs typeface="DIN NEXT™ ARABIC BOLD" panose="020B0803020203050203" charset="-78"/>
              </a:rPr>
              <a:t>(65 يوما)</a:t>
            </a:r>
            <a:endParaRPr lang="en-US" sz="3199" dirty="0">
              <a:solidFill>
                <a:srgbClr val="146555"/>
              </a:solidFill>
              <a:latin typeface="DIN NEXT™ ARABIC BOLD" panose="020B0803020203050203" charset="-78"/>
              <a:cs typeface="DIN NEXT™ ARABIC BOLD" panose="020B0803020203050203" charset="-78"/>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71000"/>
          </a:blip>
          <a:srcRect/>
          <a:stretch>
            <a:fillRect/>
          </a:stretch>
        </p:blipFill>
        <p:spPr>
          <a:xfrm>
            <a:off x="0" y="0"/>
            <a:ext cx="18288000" cy="10287000"/>
          </a:xfrm>
          <a:prstGeom prst="rect">
            <a:avLst/>
          </a:prstGeom>
        </p:spPr>
      </p:pic>
      <p:pic>
        <p:nvPicPr>
          <p:cNvPr id="3" name="Picture 3"/>
          <p:cNvPicPr>
            <a:picLocks noChangeAspect="1"/>
          </p:cNvPicPr>
          <p:nvPr/>
        </p:nvPicPr>
        <p:blipFill>
          <a:blip r:embed="rId3"/>
          <a:srcRect t="16363" b="17045"/>
          <a:stretch>
            <a:fillRect/>
          </a:stretch>
        </p:blipFill>
        <p:spPr>
          <a:xfrm>
            <a:off x="662673" y="384254"/>
            <a:ext cx="1985133" cy="1321912"/>
          </a:xfrm>
          <a:prstGeom prst="rect">
            <a:avLst/>
          </a:prstGeom>
        </p:spPr>
      </p:pic>
      <p:pic>
        <p:nvPicPr>
          <p:cNvPr id="5" name="Picture 5"/>
          <p:cNvPicPr>
            <a:picLocks noChangeAspect="1"/>
          </p:cNvPicPr>
          <p:nvPr/>
        </p:nvPicPr>
        <p:blipFill>
          <a:blip r:embed="rId4"/>
          <a:srcRect/>
          <a:stretch>
            <a:fillRect/>
          </a:stretch>
        </p:blipFill>
        <p:spPr>
          <a:xfrm>
            <a:off x="3722229" y="1285558"/>
            <a:ext cx="8458528" cy="8715305"/>
          </a:xfrm>
          <a:prstGeom prst="rect">
            <a:avLst/>
          </a:prstGeom>
        </p:spPr>
      </p:pic>
      <p:grpSp>
        <p:nvGrpSpPr>
          <p:cNvPr id="6" name="Group 6"/>
          <p:cNvGrpSpPr/>
          <p:nvPr/>
        </p:nvGrpSpPr>
        <p:grpSpPr>
          <a:xfrm>
            <a:off x="6604833" y="2845336"/>
            <a:ext cx="728426" cy="210228"/>
            <a:chOff x="0" y="0"/>
            <a:chExt cx="191849" cy="55369"/>
          </a:xfrm>
        </p:grpSpPr>
        <p:sp>
          <p:nvSpPr>
            <p:cNvPr id="7" name="Freeform 7"/>
            <p:cNvSpPr/>
            <p:nvPr/>
          </p:nvSpPr>
          <p:spPr>
            <a:xfrm>
              <a:off x="0" y="0"/>
              <a:ext cx="191849" cy="55369"/>
            </a:xfrm>
            <a:custGeom>
              <a:avLst/>
              <a:gdLst/>
              <a:ahLst/>
              <a:cxnLst/>
              <a:rect l="l" t="t" r="r" b="b"/>
              <a:pathLst>
                <a:path w="191849" h="55369">
                  <a:moveTo>
                    <a:pt x="27684" y="0"/>
                  </a:moveTo>
                  <a:lnTo>
                    <a:pt x="164164" y="0"/>
                  </a:lnTo>
                  <a:cubicBezTo>
                    <a:pt x="171507" y="0"/>
                    <a:pt x="178548" y="2917"/>
                    <a:pt x="183740" y="8109"/>
                  </a:cubicBezTo>
                  <a:cubicBezTo>
                    <a:pt x="188932" y="13300"/>
                    <a:pt x="191849" y="20342"/>
                    <a:pt x="191849" y="27684"/>
                  </a:cubicBezTo>
                  <a:lnTo>
                    <a:pt x="191849" y="27684"/>
                  </a:lnTo>
                  <a:cubicBezTo>
                    <a:pt x="191849" y="35027"/>
                    <a:pt x="188932" y="42068"/>
                    <a:pt x="183740" y="47260"/>
                  </a:cubicBezTo>
                  <a:cubicBezTo>
                    <a:pt x="178548" y="52452"/>
                    <a:pt x="171507" y="55369"/>
                    <a:pt x="164164" y="55369"/>
                  </a:cubicBezTo>
                  <a:lnTo>
                    <a:pt x="27684" y="55369"/>
                  </a:lnTo>
                  <a:cubicBezTo>
                    <a:pt x="20342" y="55369"/>
                    <a:pt x="13300" y="52452"/>
                    <a:pt x="8109" y="47260"/>
                  </a:cubicBezTo>
                  <a:cubicBezTo>
                    <a:pt x="2917" y="42068"/>
                    <a:pt x="0" y="35027"/>
                    <a:pt x="0" y="27684"/>
                  </a:cubicBezTo>
                  <a:lnTo>
                    <a:pt x="0" y="27684"/>
                  </a:lnTo>
                  <a:cubicBezTo>
                    <a:pt x="0" y="20342"/>
                    <a:pt x="2917" y="13300"/>
                    <a:pt x="8109" y="8109"/>
                  </a:cubicBezTo>
                  <a:cubicBezTo>
                    <a:pt x="13300" y="2917"/>
                    <a:pt x="20342" y="0"/>
                    <a:pt x="27684" y="0"/>
                  </a:cubicBezTo>
                  <a:close/>
                </a:path>
              </a:pathLst>
            </a:custGeom>
            <a:solidFill>
              <a:srgbClr val="146555"/>
            </a:solidFill>
          </p:spPr>
        </p:sp>
        <p:sp>
          <p:nvSpPr>
            <p:cNvPr id="8" name="TextBox 8"/>
            <p:cNvSpPr txBox="1"/>
            <p:nvPr/>
          </p:nvSpPr>
          <p:spPr>
            <a:xfrm>
              <a:off x="0" y="-28575"/>
              <a:ext cx="812800" cy="841375"/>
            </a:xfrm>
            <a:prstGeom prst="rect">
              <a:avLst/>
            </a:prstGeom>
          </p:spPr>
          <p:txBody>
            <a:bodyPr lIns="50800" tIns="50800" rIns="50800" bIns="50800" rtlCol="0" anchor="ctr"/>
            <a:lstStyle/>
            <a:p>
              <a:pPr algn="ctr" rtl="1">
                <a:lnSpc>
                  <a:spcPts val="2342"/>
                </a:lnSpc>
              </a:pPr>
              <a:endParaRPr/>
            </a:p>
          </p:txBody>
        </p:sp>
      </p:grpSp>
      <p:grpSp>
        <p:nvGrpSpPr>
          <p:cNvPr id="9" name="Group 9"/>
          <p:cNvGrpSpPr/>
          <p:nvPr/>
        </p:nvGrpSpPr>
        <p:grpSpPr>
          <a:xfrm>
            <a:off x="8400737" y="6397649"/>
            <a:ext cx="421144" cy="211428"/>
            <a:chOff x="0" y="0"/>
            <a:chExt cx="191849" cy="96314"/>
          </a:xfrm>
        </p:grpSpPr>
        <p:sp>
          <p:nvSpPr>
            <p:cNvPr id="10" name="Freeform 10"/>
            <p:cNvSpPr/>
            <p:nvPr/>
          </p:nvSpPr>
          <p:spPr>
            <a:xfrm>
              <a:off x="0" y="0"/>
              <a:ext cx="191849" cy="96314"/>
            </a:xfrm>
            <a:custGeom>
              <a:avLst/>
              <a:gdLst/>
              <a:ahLst/>
              <a:cxnLst/>
              <a:rect l="l" t="t" r="r" b="b"/>
              <a:pathLst>
                <a:path w="191849" h="96314">
                  <a:moveTo>
                    <a:pt x="48157" y="0"/>
                  </a:moveTo>
                  <a:lnTo>
                    <a:pt x="143692" y="0"/>
                  </a:lnTo>
                  <a:cubicBezTo>
                    <a:pt x="156464" y="0"/>
                    <a:pt x="168713" y="5074"/>
                    <a:pt x="177744" y="14105"/>
                  </a:cubicBezTo>
                  <a:cubicBezTo>
                    <a:pt x="186775" y="23136"/>
                    <a:pt x="191849" y="35385"/>
                    <a:pt x="191849" y="48157"/>
                  </a:cubicBezTo>
                  <a:lnTo>
                    <a:pt x="191849" y="48157"/>
                  </a:lnTo>
                  <a:cubicBezTo>
                    <a:pt x="191849" y="60929"/>
                    <a:pt x="186775" y="73178"/>
                    <a:pt x="177744" y="82209"/>
                  </a:cubicBezTo>
                  <a:cubicBezTo>
                    <a:pt x="168713" y="91241"/>
                    <a:pt x="156464" y="96314"/>
                    <a:pt x="143692" y="96314"/>
                  </a:cubicBezTo>
                  <a:lnTo>
                    <a:pt x="48157" y="96314"/>
                  </a:lnTo>
                  <a:cubicBezTo>
                    <a:pt x="35385" y="96314"/>
                    <a:pt x="23136" y="91241"/>
                    <a:pt x="14105" y="82209"/>
                  </a:cubicBezTo>
                  <a:cubicBezTo>
                    <a:pt x="5074" y="73178"/>
                    <a:pt x="0" y="60929"/>
                    <a:pt x="0" y="48157"/>
                  </a:cubicBezTo>
                  <a:lnTo>
                    <a:pt x="0" y="48157"/>
                  </a:lnTo>
                  <a:cubicBezTo>
                    <a:pt x="0" y="35385"/>
                    <a:pt x="5074" y="23136"/>
                    <a:pt x="14105" y="14105"/>
                  </a:cubicBezTo>
                  <a:cubicBezTo>
                    <a:pt x="23136" y="5074"/>
                    <a:pt x="35385" y="0"/>
                    <a:pt x="48157" y="0"/>
                  </a:cubicBezTo>
                  <a:close/>
                </a:path>
              </a:pathLst>
            </a:custGeom>
            <a:solidFill>
              <a:srgbClr val="146555"/>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rtl="1">
                <a:lnSpc>
                  <a:spcPts val="2342"/>
                </a:lnSpc>
              </a:pPr>
              <a:endParaRPr/>
            </a:p>
          </p:txBody>
        </p:sp>
      </p:grpSp>
      <p:grpSp>
        <p:nvGrpSpPr>
          <p:cNvPr id="12" name="Group 12"/>
          <p:cNvGrpSpPr/>
          <p:nvPr/>
        </p:nvGrpSpPr>
        <p:grpSpPr>
          <a:xfrm>
            <a:off x="9714384" y="7854714"/>
            <a:ext cx="554753" cy="211428"/>
            <a:chOff x="0" y="0"/>
            <a:chExt cx="252713" cy="96314"/>
          </a:xfrm>
        </p:grpSpPr>
        <p:sp>
          <p:nvSpPr>
            <p:cNvPr id="13" name="Freeform 13"/>
            <p:cNvSpPr/>
            <p:nvPr/>
          </p:nvSpPr>
          <p:spPr>
            <a:xfrm>
              <a:off x="0" y="0"/>
              <a:ext cx="252713" cy="96314"/>
            </a:xfrm>
            <a:custGeom>
              <a:avLst/>
              <a:gdLst/>
              <a:ahLst/>
              <a:cxnLst/>
              <a:rect l="l" t="t" r="r" b="b"/>
              <a:pathLst>
                <a:path w="252713" h="96314">
                  <a:moveTo>
                    <a:pt x="48157" y="0"/>
                  </a:moveTo>
                  <a:lnTo>
                    <a:pt x="204556" y="0"/>
                  </a:lnTo>
                  <a:cubicBezTo>
                    <a:pt x="217328" y="0"/>
                    <a:pt x="229577" y="5074"/>
                    <a:pt x="238608" y="14105"/>
                  </a:cubicBezTo>
                  <a:cubicBezTo>
                    <a:pt x="247639" y="23136"/>
                    <a:pt x="252713" y="35385"/>
                    <a:pt x="252713" y="48157"/>
                  </a:cubicBezTo>
                  <a:lnTo>
                    <a:pt x="252713" y="48157"/>
                  </a:lnTo>
                  <a:cubicBezTo>
                    <a:pt x="252713" y="60929"/>
                    <a:pt x="247639" y="73178"/>
                    <a:pt x="238608" y="82209"/>
                  </a:cubicBezTo>
                  <a:cubicBezTo>
                    <a:pt x="229577" y="91241"/>
                    <a:pt x="217328" y="96314"/>
                    <a:pt x="204556" y="96314"/>
                  </a:cubicBezTo>
                  <a:lnTo>
                    <a:pt x="48157" y="96314"/>
                  </a:lnTo>
                  <a:cubicBezTo>
                    <a:pt x="35385" y="96314"/>
                    <a:pt x="23136" y="91241"/>
                    <a:pt x="14105" y="82209"/>
                  </a:cubicBezTo>
                  <a:cubicBezTo>
                    <a:pt x="5074" y="73178"/>
                    <a:pt x="0" y="60929"/>
                    <a:pt x="0" y="48157"/>
                  </a:cubicBezTo>
                  <a:lnTo>
                    <a:pt x="0" y="48157"/>
                  </a:lnTo>
                  <a:cubicBezTo>
                    <a:pt x="0" y="35385"/>
                    <a:pt x="5074" y="23136"/>
                    <a:pt x="14105" y="14105"/>
                  </a:cubicBezTo>
                  <a:cubicBezTo>
                    <a:pt x="23136" y="5074"/>
                    <a:pt x="35385" y="0"/>
                    <a:pt x="48157" y="0"/>
                  </a:cubicBezTo>
                  <a:close/>
                </a:path>
              </a:pathLst>
            </a:custGeom>
            <a:solidFill>
              <a:srgbClr val="146555"/>
            </a:solidFill>
          </p:spPr>
        </p:sp>
        <p:sp>
          <p:nvSpPr>
            <p:cNvPr id="14" name="TextBox 14"/>
            <p:cNvSpPr txBox="1"/>
            <p:nvPr/>
          </p:nvSpPr>
          <p:spPr>
            <a:xfrm>
              <a:off x="0" y="-28575"/>
              <a:ext cx="812800" cy="841375"/>
            </a:xfrm>
            <a:prstGeom prst="rect">
              <a:avLst/>
            </a:prstGeom>
          </p:spPr>
          <p:txBody>
            <a:bodyPr lIns="50800" tIns="50800" rIns="50800" bIns="50800" rtlCol="0" anchor="ctr"/>
            <a:lstStyle/>
            <a:p>
              <a:pPr algn="ctr" rtl="1">
                <a:lnSpc>
                  <a:spcPts val="2342"/>
                </a:lnSpc>
              </a:pPr>
              <a:endParaRPr/>
            </a:p>
          </p:txBody>
        </p:sp>
      </p:grpSp>
      <p:grpSp>
        <p:nvGrpSpPr>
          <p:cNvPr id="15" name="Group 15"/>
          <p:cNvGrpSpPr/>
          <p:nvPr/>
        </p:nvGrpSpPr>
        <p:grpSpPr>
          <a:xfrm>
            <a:off x="9359215" y="7218392"/>
            <a:ext cx="990059" cy="211428"/>
            <a:chOff x="0" y="0"/>
            <a:chExt cx="451013" cy="96314"/>
          </a:xfrm>
        </p:grpSpPr>
        <p:sp>
          <p:nvSpPr>
            <p:cNvPr id="16" name="Freeform 16"/>
            <p:cNvSpPr/>
            <p:nvPr/>
          </p:nvSpPr>
          <p:spPr>
            <a:xfrm>
              <a:off x="0" y="0"/>
              <a:ext cx="451013" cy="96314"/>
            </a:xfrm>
            <a:custGeom>
              <a:avLst/>
              <a:gdLst/>
              <a:ahLst/>
              <a:cxnLst/>
              <a:rect l="l" t="t" r="r" b="b"/>
              <a:pathLst>
                <a:path w="451013" h="96314">
                  <a:moveTo>
                    <a:pt x="48157" y="0"/>
                  </a:moveTo>
                  <a:lnTo>
                    <a:pt x="402856" y="0"/>
                  </a:lnTo>
                  <a:cubicBezTo>
                    <a:pt x="415628" y="0"/>
                    <a:pt x="427877" y="5074"/>
                    <a:pt x="436908" y="14105"/>
                  </a:cubicBezTo>
                  <a:cubicBezTo>
                    <a:pt x="445939" y="23136"/>
                    <a:pt x="451013" y="35385"/>
                    <a:pt x="451013" y="48157"/>
                  </a:cubicBezTo>
                  <a:lnTo>
                    <a:pt x="451013" y="48157"/>
                  </a:lnTo>
                  <a:cubicBezTo>
                    <a:pt x="451013" y="60929"/>
                    <a:pt x="445939" y="73178"/>
                    <a:pt x="436908" y="82209"/>
                  </a:cubicBezTo>
                  <a:cubicBezTo>
                    <a:pt x="427877" y="91241"/>
                    <a:pt x="415628" y="96314"/>
                    <a:pt x="402856" y="96314"/>
                  </a:cubicBezTo>
                  <a:lnTo>
                    <a:pt x="48157" y="96314"/>
                  </a:lnTo>
                  <a:cubicBezTo>
                    <a:pt x="35385" y="96314"/>
                    <a:pt x="23136" y="91241"/>
                    <a:pt x="14105" y="82209"/>
                  </a:cubicBezTo>
                  <a:cubicBezTo>
                    <a:pt x="5074" y="73178"/>
                    <a:pt x="0" y="60929"/>
                    <a:pt x="0" y="48157"/>
                  </a:cubicBezTo>
                  <a:lnTo>
                    <a:pt x="0" y="48157"/>
                  </a:lnTo>
                  <a:cubicBezTo>
                    <a:pt x="0" y="35385"/>
                    <a:pt x="5074" y="23136"/>
                    <a:pt x="14105" y="14105"/>
                  </a:cubicBezTo>
                  <a:cubicBezTo>
                    <a:pt x="23136" y="5074"/>
                    <a:pt x="35385" y="0"/>
                    <a:pt x="48157" y="0"/>
                  </a:cubicBezTo>
                  <a:close/>
                </a:path>
              </a:pathLst>
            </a:custGeom>
            <a:solidFill>
              <a:srgbClr val="146555"/>
            </a:solidFill>
          </p:spPr>
        </p:sp>
        <p:sp>
          <p:nvSpPr>
            <p:cNvPr id="17" name="TextBox 17"/>
            <p:cNvSpPr txBox="1"/>
            <p:nvPr/>
          </p:nvSpPr>
          <p:spPr>
            <a:xfrm>
              <a:off x="0" y="-28575"/>
              <a:ext cx="812800" cy="841375"/>
            </a:xfrm>
            <a:prstGeom prst="rect">
              <a:avLst/>
            </a:prstGeom>
          </p:spPr>
          <p:txBody>
            <a:bodyPr lIns="50800" tIns="50800" rIns="50800" bIns="50800" rtlCol="0" anchor="ctr"/>
            <a:lstStyle/>
            <a:p>
              <a:pPr algn="ctr" rtl="1">
                <a:lnSpc>
                  <a:spcPts val="2342"/>
                </a:lnSpc>
              </a:pPr>
              <a:endParaRPr/>
            </a:p>
          </p:txBody>
        </p:sp>
      </p:grpSp>
      <p:grpSp>
        <p:nvGrpSpPr>
          <p:cNvPr id="18" name="Group 18"/>
          <p:cNvGrpSpPr/>
          <p:nvPr/>
        </p:nvGrpSpPr>
        <p:grpSpPr>
          <a:xfrm>
            <a:off x="9206494" y="6263133"/>
            <a:ext cx="865070" cy="240230"/>
            <a:chOff x="0" y="0"/>
            <a:chExt cx="394075" cy="109435"/>
          </a:xfrm>
        </p:grpSpPr>
        <p:sp>
          <p:nvSpPr>
            <p:cNvPr id="19" name="Freeform 19"/>
            <p:cNvSpPr/>
            <p:nvPr/>
          </p:nvSpPr>
          <p:spPr>
            <a:xfrm>
              <a:off x="0" y="0"/>
              <a:ext cx="394075" cy="109435"/>
            </a:xfrm>
            <a:custGeom>
              <a:avLst/>
              <a:gdLst/>
              <a:ahLst/>
              <a:cxnLst/>
              <a:rect l="l" t="t" r="r" b="b"/>
              <a:pathLst>
                <a:path w="394075" h="109435">
                  <a:moveTo>
                    <a:pt x="54717" y="0"/>
                  </a:moveTo>
                  <a:lnTo>
                    <a:pt x="339358" y="0"/>
                  </a:lnTo>
                  <a:cubicBezTo>
                    <a:pt x="353870" y="0"/>
                    <a:pt x="367788" y="5765"/>
                    <a:pt x="378049" y="16026"/>
                  </a:cubicBezTo>
                  <a:cubicBezTo>
                    <a:pt x="388311" y="26288"/>
                    <a:pt x="394075" y="40205"/>
                    <a:pt x="394075" y="54717"/>
                  </a:cubicBezTo>
                  <a:lnTo>
                    <a:pt x="394075" y="54717"/>
                  </a:lnTo>
                  <a:cubicBezTo>
                    <a:pt x="394075" y="69229"/>
                    <a:pt x="388311" y="83147"/>
                    <a:pt x="378049" y="93408"/>
                  </a:cubicBezTo>
                  <a:cubicBezTo>
                    <a:pt x="367788" y="103670"/>
                    <a:pt x="353870" y="109435"/>
                    <a:pt x="339358" y="109435"/>
                  </a:cubicBezTo>
                  <a:lnTo>
                    <a:pt x="54717" y="109435"/>
                  </a:lnTo>
                  <a:cubicBezTo>
                    <a:pt x="40205" y="109435"/>
                    <a:pt x="26288" y="103670"/>
                    <a:pt x="16026" y="93408"/>
                  </a:cubicBezTo>
                  <a:cubicBezTo>
                    <a:pt x="5765" y="83147"/>
                    <a:pt x="0" y="69229"/>
                    <a:pt x="0" y="54717"/>
                  </a:cubicBezTo>
                  <a:lnTo>
                    <a:pt x="0" y="54717"/>
                  </a:lnTo>
                  <a:cubicBezTo>
                    <a:pt x="0" y="40205"/>
                    <a:pt x="5765" y="26288"/>
                    <a:pt x="16026" y="16026"/>
                  </a:cubicBezTo>
                  <a:cubicBezTo>
                    <a:pt x="26288" y="5765"/>
                    <a:pt x="40205" y="0"/>
                    <a:pt x="54717" y="0"/>
                  </a:cubicBezTo>
                  <a:close/>
                </a:path>
              </a:pathLst>
            </a:custGeom>
            <a:solidFill>
              <a:srgbClr val="146555"/>
            </a:solidFill>
          </p:spPr>
        </p:sp>
        <p:sp>
          <p:nvSpPr>
            <p:cNvPr id="20" name="TextBox 20"/>
            <p:cNvSpPr txBox="1"/>
            <p:nvPr/>
          </p:nvSpPr>
          <p:spPr>
            <a:xfrm>
              <a:off x="0" y="-28575"/>
              <a:ext cx="812800" cy="841375"/>
            </a:xfrm>
            <a:prstGeom prst="rect">
              <a:avLst/>
            </a:prstGeom>
          </p:spPr>
          <p:txBody>
            <a:bodyPr lIns="50800" tIns="50800" rIns="50800" bIns="50800" rtlCol="0" anchor="ctr"/>
            <a:lstStyle/>
            <a:p>
              <a:pPr algn="ctr" rtl="1">
                <a:lnSpc>
                  <a:spcPts val="2342"/>
                </a:lnSpc>
              </a:pPr>
              <a:endParaRPr/>
            </a:p>
          </p:txBody>
        </p:sp>
      </p:grpSp>
      <p:grpSp>
        <p:nvGrpSpPr>
          <p:cNvPr id="21" name="Group 21"/>
          <p:cNvGrpSpPr/>
          <p:nvPr/>
        </p:nvGrpSpPr>
        <p:grpSpPr>
          <a:xfrm>
            <a:off x="8278930" y="5057897"/>
            <a:ext cx="865070" cy="240230"/>
            <a:chOff x="0" y="0"/>
            <a:chExt cx="394075" cy="109435"/>
          </a:xfrm>
        </p:grpSpPr>
        <p:sp>
          <p:nvSpPr>
            <p:cNvPr id="22" name="Freeform 22"/>
            <p:cNvSpPr/>
            <p:nvPr/>
          </p:nvSpPr>
          <p:spPr>
            <a:xfrm>
              <a:off x="0" y="0"/>
              <a:ext cx="394075" cy="109435"/>
            </a:xfrm>
            <a:custGeom>
              <a:avLst/>
              <a:gdLst/>
              <a:ahLst/>
              <a:cxnLst/>
              <a:rect l="l" t="t" r="r" b="b"/>
              <a:pathLst>
                <a:path w="394075" h="109435">
                  <a:moveTo>
                    <a:pt x="54717" y="0"/>
                  </a:moveTo>
                  <a:lnTo>
                    <a:pt x="339358" y="0"/>
                  </a:lnTo>
                  <a:cubicBezTo>
                    <a:pt x="353870" y="0"/>
                    <a:pt x="367788" y="5765"/>
                    <a:pt x="378049" y="16026"/>
                  </a:cubicBezTo>
                  <a:cubicBezTo>
                    <a:pt x="388311" y="26288"/>
                    <a:pt x="394075" y="40205"/>
                    <a:pt x="394075" y="54717"/>
                  </a:cubicBezTo>
                  <a:lnTo>
                    <a:pt x="394075" y="54717"/>
                  </a:lnTo>
                  <a:cubicBezTo>
                    <a:pt x="394075" y="69229"/>
                    <a:pt x="388311" y="83147"/>
                    <a:pt x="378049" y="93408"/>
                  </a:cubicBezTo>
                  <a:cubicBezTo>
                    <a:pt x="367788" y="103670"/>
                    <a:pt x="353870" y="109435"/>
                    <a:pt x="339358" y="109435"/>
                  </a:cubicBezTo>
                  <a:lnTo>
                    <a:pt x="54717" y="109435"/>
                  </a:lnTo>
                  <a:cubicBezTo>
                    <a:pt x="40205" y="109435"/>
                    <a:pt x="26288" y="103670"/>
                    <a:pt x="16026" y="93408"/>
                  </a:cubicBezTo>
                  <a:cubicBezTo>
                    <a:pt x="5765" y="83147"/>
                    <a:pt x="0" y="69229"/>
                    <a:pt x="0" y="54717"/>
                  </a:cubicBezTo>
                  <a:lnTo>
                    <a:pt x="0" y="54717"/>
                  </a:lnTo>
                  <a:cubicBezTo>
                    <a:pt x="0" y="40205"/>
                    <a:pt x="5765" y="26288"/>
                    <a:pt x="16026" y="16026"/>
                  </a:cubicBezTo>
                  <a:cubicBezTo>
                    <a:pt x="26288" y="5765"/>
                    <a:pt x="40205" y="0"/>
                    <a:pt x="54717" y="0"/>
                  </a:cubicBezTo>
                  <a:close/>
                </a:path>
              </a:pathLst>
            </a:custGeom>
            <a:solidFill>
              <a:srgbClr val="146555"/>
            </a:solidFill>
          </p:spPr>
        </p:sp>
        <p:sp>
          <p:nvSpPr>
            <p:cNvPr id="23" name="TextBox 23"/>
            <p:cNvSpPr txBox="1"/>
            <p:nvPr/>
          </p:nvSpPr>
          <p:spPr>
            <a:xfrm>
              <a:off x="0" y="-28575"/>
              <a:ext cx="812800" cy="841375"/>
            </a:xfrm>
            <a:prstGeom prst="rect">
              <a:avLst/>
            </a:prstGeom>
          </p:spPr>
          <p:txBody>
            <a:bodyPr lIns="50800" tIns="50800" rIns="50800" bIns="50800" rtlCol="0" anchor="ctr"/>
            <a:lstStyle/>
            <a:p>
              <a:pPr algn="ctr" rtl="1">
                <a:lnSpc>
                  <a:spcPts val="2342"/>
                </a:lnSpc>
              </a:pPr>
              <a:endParaRPr/>
            </a:p>
          </p:txBody>
        </p:sp>
      </p:grpSp>
      <p:grpSp>
        <p:nvGrpSpPr>
          <p:cNvPr id="24" name="Group 24"/>
          <p:cNvGrpSpPr/>
          <p:nvPr/>
        </p:nvGrpSpPr>
        <p:grpSpPr>
          <a:xfrm>
            <a:off x="7827345" y="4068158"/>
            <a:ext cx="865070" cy="240230"/>
            <a:chOff x="0" y="0"/>
            <a:chExt cx="394075" cy="109435"/>
          </a:xfrm>
        </p:grpSpPr>
        <p:sp>
          <p:nvSpPr>
            <p:cNvPr id="25" name="Freeform 25"/>
            <p:cNvSpPr/>
            <p:nvPr/>
          </p:nvSpPr>
          <p:spPr>
            <a:xfrm>
              <a:off x="0" y="0"/>
              <a:ext cx="394075" cy="109435"/>
            </a:xfrm>
            <a:custGeom>
              <a:avLst/>
              <a:gdLst/>
              <a:ahLst/>
              <a:cxnLst/>
              <a:rect l="l" t="t" r="r" b="b"/>
              <a:pathLst>
                <a:path w="394075" h="109435">
                  <a:moveTo>
                    <a:pt x="54717" y="0"/>
                  </a:moveTo>
                  <a:lnTo>
                    <a:pt x="339358" y="0"/>
                  </a:lnTo>
                  <a:cubicBezTo>
                    <a:pt x="353870" y="0"/>
                    <a:pt x="367788" y="5765"/>
                    <a:pt x="378049" y="16026"/>
                  </a:cubicBezTo>
                  <a:cubicBezTo>
                    <a:pt x="388311" y="26288"/>
                    <a:pt x="394075" y="40205"/>
                    <a:pt x="394075" y="54717"/>
                  </a:cubicBezTo>
                  <a:lnTo>
                    <a:pt x="394075" y="54717"/>
                  </a:lnTo>
                  <a:cubicBezTo>
                    <a:pt x="394075" y="69229"/>
                    <a:pt x="388311" y="83147"/>
                    <a:pt x="378049" y="93408"/>
                  </a:cubicBezTo>
                  <a:cubicBezTo>
                    <a:pt x="367788" y="103670"/>
                    <a:pt x="353870" y="109435"/>
                    <a:pt x="339358" y="109435"/>
                  </a:cubicBezTo>
                  <a:lnTo>
                    <a:pt x="54717" y="109435"/>
                  </a:lnTo>
                  <a:cubicBezTo>
                    <a:pt x="40205" y="109435"/>
                    <a:pt x="26288" y="103670"/>
                    <a:pt x="16026" y="93408"/>
                  </a:cubicBezTo>
                  <a:cubicBezTo>
                    <a:pt x="5765" y="83147"/>
                    <a:pt x="0" y="69229"/>
                    <a:pt x="0" y="54717"/>
                  </a:cubicBezTo>
                  <a:lnTo>
                    <a:pt x="0" y="54717"/>
                  </a:lnTo>
                  <a:cubicBezTo>
                    <a:pt x="0" y="40205"/>
                    <a:pt x="5765" y="26288"/>
                    <a:pt x="16026" y="16026"/>
                  </a:cubicBezTo>
                  <a:cubicBezTo>
                    <a:pt x="26288" y="5765"/>
                    <a:pt x="40205" y="0"/>
                    <a:pt x="54717" y="0"/>
                  </a:cubicBezTo>
                  <a:close/>
                </a:path>
              </a:pathLst>
            </a:custGeom>
            <a:solidFill>
              <a:srgbClr val="146555"/>
            </a:solidFill>
          </p:spPr>
        </p:sp>
        <p:sp>
          <p:nvSpPr>
            <p:cNvPr id="26" name="TextBox 26"/>
            <p:cNvSpPr txBox="1"/>
            <p:nvPr/>
          </p:nvSpPr>
          <p:spPr>
            <a:xfrm>
              <a:off x="0" y="-28575"/>
              <a:ext cx="812800" cy="841375"/>
            </a:xfrm>
            <a:prstGeom prst="rect">
              <a:avLst/>
            </a:prstGeom>
          </p:spPr>
          <p:txBody>
            <a:bodyPr lIns="50800" tIns="50800" rIns="50800" bIns="50800" rtlCol="0" anchor="ctr"/>
            <a:lstStyle/>
            <a:p>
              <a:pPr algn="ctr" rtl="1">
                <a:lnSpc>
                  <a:spcPts val="2342"/>
                </a:lnSpc>
              </a:pPr>
              <a:endParaRPr/>
            </a:p>
          </p:txBody>
        </p:sp>
      </p:grpSp>
      <p:grpSp>
        <p:nvGrpSpPr>
          <p:cNvPr id="27" name="Group 27"/>
          <p:cNvGrpSpPr/>
          <p:nvPr/>
        </p:nvGrpSpPr>
        <p:grpSpPr>
          <a:xfrm>
            <a:off x="9144000" y="3177126"/>
            <a:ext cx="865070" cy="240230"/>
            <a:chOff x="0" y="0"/>
            <a:chExt cx="394075" cy="109435"/>
          </a:xfrm>
        </p:grpSpPr>
        <p:sp>
          <p:nvSpPr>
            <p:cNvPr id="28" name="Freeform 28"/>
            <p:cNvSpPr/>
            <p:nvPr/>
          </p:nvSpPr>
          <p:spPr>
            <a:xfrm>
              <a:off x="0" y="0"/>
              <a:ext cx="394075" cy="109435"/>
            </a:xfrm>
            <a:custGeom>
              <a:avLst/>
              <a:gdLst/>
              <a:ahLst/>
              <a:cxnLst/>
              <a:rect l="l" t="t" r="r" b="b"/>
              <a:pathLst>
                <a:path w="394075" h="109435">
                  <a:moveTo>
                    <a:pt x="54717" y="0"/>
                  </a:moveTo>
                  <a:lnTo>
                    <a:pt x="339358" y="0"/>
                  </a:lnTo>
                  <a:cubicBezTo>
                    <a:pt x="353870" y="0"/>
                    <a:pt x="367788" y="5765"/>
                    <a:pt x="378049" y="16026"/>
                  </a:cubicBezTo>
                  <a:cubicBezTo>
                    <a:pt x="388311" y="26288"/>
                    <a:pt x="394075" y="40205"/>
                    <a:pt x="394075" y="54717"/>
                  </a:cubicBezTo>
                  <a:lnTo>
                    <a:pt x="394075" y="54717"/>
                  </a:lnTo>
                  <a:cubicBezTo>
                    <a:pt x="394075" y="69229"/>
                    <a:pt x="388311" y="83147"/>
                    <a:pt x="378049" y="93408"/>
                  </a:cubicBezTo>
                  <a:cubicBezTo>
                    <a:pt x="367788" y="103670"/>
                    <a:pt x="353870" y="109435"/>
                    <a:pt x="339358" y="109435"/>
                  </a:cubicBezTo>
                  <a:lnTo>
                    <a:pt x="54717" y="109435"/>
                  </a:lnTo>
                  <a:cubicBezTo>
                    <a:pt x="40205" y="109435"/>
                    <a:pt x="26288" y="103670"/>
                    <a:pt x="16026" y="93408"/>
                  </a:cubicBezTo>
                  <a:cubicBezTo>
                    <a:pt x="5765" y="83147"/>
                    <a:pt x="0" y="69229"/>
                    <a:pt x="0" y="54717"/>
                  </a:cubicBezTo>
                  <a:lnTo>
                    <a:pt x="0" y="54717"/>
                  </a:lnTo>
                  <a:cubicBezTo>
                    <a:pt x="0" y="40205"/>
                    <a:pt x="5765" y="26288"/>
                    <a:pt x="16026" y="16026"/>
                  </a:cubicBezTo>
                  <a:cubicBezTo>
                    <a:pt x="26288" y="5765"/>
                    <a:pt x="40205" y="0"/>
                    <a:pt x="54717" y="0"/>
                  </a:cubicBezTo>
                  <a:close/>
                </a:path>
              </a:pathLst>
            </a:custGeom>
            <a:solidFill>
              <a:srgbClr val="CDCDCD"/>
            </a:solidFill>
          </p:spPr>
        </p:sp>
        <p:sp>
          <p:nvSpPr>
            <p:cNvPr id="29" name="TextBox 29"/>
            <p:cNvSpPr txBox="1"/>
            <p:nvPr/>
          </p:nvSpPr>
          <p:spPr>
            <a:xfrm>
              <a:off x="0" y="-28575"/>
              <a:ext cx="812800" cy="841375"/>
            </a:xfrm>
            <a:prstGeom prst="rect">
              <a:avLst/>
            </a:prstGeom>
          </p:spPr>
          <p:txBody>
            <a:bodyPr lIns="50800" tIns="50800" rIns="50800" bIns="50800" rtlCol="0" anchor="ctr"/>
            <a:lstStyle/>
            <a:p>
              <a:pPr algn="ctr" rtl="1">
                <a:lnSpc>
                  <a:spcPts val="2342"/>
                </a:lnSpc>
              </a:pPr>
              <a:endParaRPr/>
            </a:p>
          </p:txBody>
        </p:sp>
      </p:grpSp>
      <p:grpSp>
        <p:nvGrpSpPr>
          <p:cNvPr id="30" name="Group 30"/>
          <p:cNvGrpSpPr/>
          <p:nvPr/>
        </p:nvGrpSpPr>
        <p:grpSpPr>
          <a:xfrm>
            <a:off x="9550493" y="4068158"/>
            <a:ext cx="607502" cy="240230"/>
            <a:chOff x="0" y="0"/>
            <a:chExt cx="276743" cy="109435"/>
          </a:xfrm>
        </p:grpSpPr>
        <p:sp>
          <p:nvSpPr>
            <p:cNvPr id="31" name="Freeform 31"/>
            <p:cNvSpPr/>
            <p:nvPr/>
          </p:nvSpPr>
          <p:spPr>
            <a:xfrm>
              <a:off x="0" y="0"/>
              <a:ext cx="276743" cy="109435"/>
            </a:xfrm>
            <a:custGeom>
              <a:avLst/>
              <a:gdLst/>
              <a:ahLst/>
              <a:cxnLst/>
              <a:rect l="l" t="t" r="r" b="b"/>
              <a:pathLst>
                <a:path w="276743" h="109435">
                  <a:moveTo>
                    <a:pt x="54717" y="0"/>
                  </a:moveTo>
                  <a:lnTo>
                    <a:pt x="222025" y="0"/>
                  </a:lnTo>
                  <a:cubicBezTo>
                    <a:pt x="236537" y="0"/>
                    <a:pt x="250455" y="5765"/>
                    <a:pt x="260716" y="16026"/>
                  </a:cubicBezTo>
                  <a:cubicBezTo>
                    <a:pt x="270978" y="26288"/>
                    <a:pt x="276743" y="40205"/>
                    <a:pt x="276743" y="54717"/>
                  </a:cubicBezTo>
                  <a:lnTo>
                    <a:pt x="276743" y="54717"/>
                  </a:lnTo>
                  <a:cubicBezTo>
                    <a:pt x="276743" y="69229"/>
                    <a:pt x="270978" y="83147"/>
                    <a:pt x="260716" y="93408"/>
                  </a:cubicBezTo>
                  <a:cubicBezTo>
                    <a:pt x="250455" y="103670"/>
                    <a:pt x="236537" y="109435"/>
                    <a:pt x="222025" y="109435"/>
                  </a:cubicBezTo>
                  <a:lnTo>
                    <a:pt x="54717" y="109435"/>
                  </a:lnTo>
                  <a:cubicBezTo>
                    <a:pt x="40205" y="109435"/>
                    <a:pt x="26288" y="103670"/>
                    <a:pt x="16026" y="93408"/>
                  </a:cubicBezTo>
                  <a:cubicBezTo>
                    <a:pt x="5765" y="83147"/>
                    <a:pt x="0" y="69229"/>
                    <a:pt x="0" y="54717"/>
                  </a:cubicBezTo>
                  <a:lnTo>
                    <a:pt x="0" y="54717"/>
                  </a:lnTo>
                  <a:cubicBezTo>
                    <a:pt x="0" y="40205"/>
                    <a:pt x="5765" y="26288"/>
                    <a:pt x="16026" y="16026"/>
                  </a:cubicBezTo>
                  <a:cubicBezTo>
                    <a:pt x="26288" y="5765"/>
                    <a:pt x="40205" y="0"/>
                    <a:pt x="54717" y="0"/>
                  </a:cubicBezTo>
                  <a:close/>
                </a:path>
              </a:pathLst>
            </a:custGeom>
            <a:solidFill>
              <a:srgbClr val="CDCDCD"/>
            </a:solidFill>
          </p:spPr>
        </p:sp>
        <p:sp>
          <p:nvSpPr>
            <p:cNvPr id="32" name="TextBox 32"/>
            <p:cNvSpPr txBox="1"/>
            <p:nvPr/>
          </p:nvSpPr>
          <p:spPr>
            <a:xfrm>
              <a:off x="0" y="-28575"/>
              <a:ext cx="812800" cy="841375"/>
            </a:xfrm>
            <a:prstGeom prst="rect">
              <a:avLst/>
            </a:prstGeom>
          </p:spPr>
          <p:txBody>
            <a:bodyPr lIns="50800" tIns="50800" rIns="50800" bIns="50800" rtlCol="0" anchor="ctr"/>
            <a:lstStyle/>
            <a:p>
              <a:pPr algn="ctr" rtl="1">
                <a:lnSpc>
                  <a:spcPts val="2342"/>
                </a:lnSpc>
              </a:pPr>
              <a:endParaRPr/>
            </a:p>
          </p:txBody>
        </p:sp>
      </p:grpSp>
      <p:grpSp>
        <p:nvGrpSpPr>
          <p:cNvPr id="33" name="Group 33"/>
          <p:cNvGrpSpPr/>
          <p:nvPr/>
        </p:nvGrpSpPr>
        <p:grpSpPr>
          <a:xfrm>
            <a:off x="10745485" y="4188273"/>
            <a:ext cx="540152" cy="240230"/>
            <a:chOff x="0" y="0"/>
            <a:chExt cx="246062" cy="109435"/>
          </a:xfrm>
        </p:grpSpPr>
        <p:sp>
          <p:nvSpPr>
            <p:cNvPr id="34" name="Freeform 34"/>
            <p:cNvSpPr/>
            <p:nvPr/>
          </p:nvSpPr>
          <p:spPr>
            <a:xfrm>
              <a:off x="0" y="0"/>
              <a:ext cx="246062" cy="109435"/>
            </a:xfrm>
            <a:custGeom>
              <a:avLst/>
              <a:gdLst/>
              <a:ahLst/>
              <a:cxnLst/>
              <a:rect l="l" t="t" r="r" b="b"/>
              <a:pathLst>
                <a:path w="246062" h="109435">
                  <a:moveTo>
                    <a:pt x="54717" y="0"/>
                  </a:moveTo>
                  <a:lnTo>
                    <a:pt x="191344" y="0"/>
                  </a:lnTo>
                  <a:cubicBezTo>
                    <a:pt x="205856" y="0"/>
                    <a:pt x="219774" y="5765"/>
                    <a:pt x="230035" y="16026"/>
                  </a:cubicBezTo>
                  <a:cubicBezTo>
                    <a:pt x="240297" y="26288"/>
                    <a:pt x="246062" y="40205"/>
                    <a:pt x="246062" y="54717"/>
                  </a:cubicBezTo>
                  <a:lnTo>
                    <a:pt x="246062" y="54717"/>
                  </a:lnTo>
                  <a:cubicBezTo>
                    <a:pt x="246062" y="69229"/>
                    <a:pt x="240297" y="83147"/>
                    <a:pt x="230035" y="93408"/>
                  </a:cubicBezTo>
                  <a:cubicBezTo>
                    <a:pt x="219774" y="103670"/>
                    <a:pt x="205856" y="109435"/>
                    <a:pt x="191344" y="109435"/>
                  </a:cubicBezTo>
                  <a:lnTo>
                    <a:pt x="54717" y="109435"/>
                  </a:lnTo>
                  <a:cubicBezTo>
                    <a:pt x="40205" y="109435"/>
                    <a:pt x="26288" y="103670"/>
                    <a:pt x="16026" y="93408"/>
                  </a:cubicBezTo>
                  <a:cubicBezTo>
                    <a:pt x="5765" y="83147"/>
                    <a:pt x="0" y="69229"/>
                    <a:pt x="0" y="54717"/>
                  </a:cubicBezTo>
                  <a:lnTo>
                    <a:pt x="0" y="54717"/>
                  </a:lnTo>
                  <a:cubicBezTo>
                    <a:pt x="0" y="40205"/>
                    <a:pt x="5765" y="26288"/>
                    <a:pt x="16026" y="16026"/>
                  </a:cubicBezTo>
                  <a:cubicBezTo>
                    <a:pt x="26288" y="5765"/>
                    <a:pt x="40205" y="0"/>
                    <a:pt x="54717" y="0"/>
                  </a:cubicBezTo>
                  <a:close/>
                </a:path>
              </a:pathLst>
            </a:custGeom>
            <a:solidFill>
              <a:srgbClr val="CDCDCD"/>
            </a:solidFill>
          </p:spPr>
        </p:sp>
        <p:sp>
          <p:nvSpPr>
            <p:cNvPr id="35" name="TextBox 35"/>
            <p:cNvSpPr txBox="1"/>
            <p:nvPr/>
          </p:nvSpPr>
          <p:spPr>
            <a:xfrm>
              <a:off x="0" y="-28575"/>
              <a:ext cx="812800" cy="841375"/>
            </a:xfrm>
            <a:prstGeom prst="rect">
              <a:avLst/>
            </a:prstGeom>
          </p:spPr>
          <p:txBody>
            <a:bodyPr lIns="50800" tIns="50800" rIns="50800" bIns="50800" rtlCol="0" anchor="ctr"/>
            <a:lstStyle/>
            <a:p>
              <a:pPr algn="ctr" rtl="1">
                <a:lnSpc>
                  <a:spcPts val="2342"/>
                </a:lnSpc>
              </a:pPr>
              <a:endParaRPr/>
            </a:p>
          </p:txBody>
        </p:sp>
      </p:grpSp>
      <p:grpSp>
        <p:nvGrpSpPr>
          <p:cNvPr id="36" name="Group 36"/>
          <p:cNvGrpSpPr/>
          <p:nvPr/>
        </p:nvGrpSpPr>
        <p:grpSpPr>
          <a:xfrm>
            <a:off x="9991761" y="4800094"/>
            <a:ext cx="540014" cy="210069"/>
            <a:chOff x="0" y="0"/>
            <a:chExt cx="245999" cy="95695"/>
          </a:xfrm>
        </p:grpSpPr>
        <p:sp>
          <p:nvSpPr>
            <p:cNvPr id="37" name="Freeform 37"/>
            <p:cNvSpPr/>
            <p:nvPr/>
          </p:nvSpPr>
          <p:spPr>
            <a:xfrm>
              <a:off x="0" y="0"/>
              <a:ext cx="245999" cy="95695"/>
            </a:xfrm>
            <a:custGeom>
              <a:avLst/>
              <a:gdLst/>
              <a:ahLst/>
              <a:cxnLst/>
              <a:rect l="l" t="t" r="r" b="b"/>
              <a:pathLst>
                <a:path w="245999" h="95695">
                  <a:moveTo>
                    <a:pt x="47848" y="0"/>
                  </a:moveTo>
                  <a:lnTo>
                    <a:pt x="198151" y="0"/>
                  </a:lnTo>
                  <a:cubicBezTo>
                    <a:pt x="210841" y="0"/>
                    <a:pt x="223012" y="5041"/>
                    <a:pt x="231985" y="14014"/>
                  </a:cubicBezTo>
                  <a:cubicBezTo>
                    <a:pt x="240958" y="22987"/>
                    <a:pt x="245999" y="35158"/>
                    <a:pt x="245999" y="47848"/>
                  </a:cubicBezTo>
                  <a:lnTo>
                    <a:pt x="245999" y="47848"/>
                  </a:lnTo>
                  <a:cubicBezTo>
                    <a:pt x="245999" y="74273"/>
                    <a:pt x="224577" y="95695"/>
                    <a:pt x="198151" y="95695"/>
                  </a:cubicBezTo>
                  <a:lnTo>
                    <a:pt x="47848" y="95695"/>
                  </a:lnTo>
                  <a:cubicBezTo>
                    <a:pt x="35158" y="95695"/>
                    <a:pt x="22987" y="90654"/>
                    <a:pt x="14014" y="81681"/>
                  </a:cubicBezTo>
                  <a:cubicBezTo>
                    <a:pt x="5041" y="72708"/>
                    <a:pt x="0" y="60538"/>
                    <a:pt x="0" y="47848"/>
                  </a:cubicBezTo>
                  <a:lnTo>
                    <a:pt x="0" y="47848"/>
                  </a:lnTo>
                  <a:cubicBezTo>
                    <a:pt x="0" y="35158"/>
                    <a:pt x="5041" y="22987"/>
                    <a:pt x="14014" y="14014"/>
                  </a:cubicBezTo>
                  <a:cubicBezTo>
                    <a:pt x="22987" y="5041"/>
                    <a:pt x="35158" y="0"/>
                    <a:pt x="47848" y="0"/>
                  </a:cubicBezTo>
                  <a:close/>
                </a:path>
              </a:pathLst>
            </a:custGeom>
            <a:solidFill>
              <a:srgbClr val="CDCDCD"/>
            </a:solidFill>
          </p:spPr>
        </p:sp>
        <p:sp>
          <p:nvSpPr>
            <p:cNvPr id="38" name="TextBox 38"/>
            <p:cNvSpPr txBox="1"/>
            <p:nvPr/>
          </p:nvSpPr>
          <p:spPr>
            <a:xfrm>
              <a:off x="0" y="-28575"/>
              <a:ext cx="812800" cy="841375"/>
            </a:xfrm>
            <a:prstGeom prst="rect">
              <a:avLst/>
            </a:prstGeom>
          </p:spPr>
          <p:txBody>
            <a:bodyPr lIns="50800" tIns="50800" rIns="50800" bIns="50800" rtlCol="0" anchor="ctr"/>
            <a:lstStyle/>
            <a:p>
              <a:pPr algn="ctr" rtl="1">
                <a:lnSpc>
                  <a:spcPts val="2342"/>
                </a:lnSpc>
              </a:pPr>
              <a:endParaRPr/>
            </a:p>
          </p:txBody>
        </p:sp>
      </p:grpSp>
      <p:grpSp>
        <p:nvGrpSpPr>
          <p:cNvPr id="39" name="Group 39"/>
          <p:cNvGrpSpPr/>
          <p:nvPr/>
        </p:nvGrpSpPr>
        <p:grpSpPr>
          <a:xfrm>
            <a:off x="10566861" y="5088879"/>
            <a:ext cx="357247" cy="178266"/>
            <a:chOff x="0" y="0"/>
            <a:chExt cx="162741" cy="81207"/>
          </a:xfrm>
        </p:grpSpPr>
        <p:sp>
          <p:nvSpPr>
            <p:cNvPr id="40" name="Freeform 40"/>
            <p:cNvSpPr/>
            <p:nvPr/>
          </p:nvSpPr>
          <p:spPr>
            <a:xfrm>
              <a:off x="0" y="0"/>
              <a:ext cx="162741" cy="81207"/>
            </a:xfrm>
            <a:custGeom>
              <a:avLst/>
              <a:gdLst/>
              <a:ahLst/>
              <a:cxnLst/>
              <a:rect l="l" t="t" r="r" b="b"/>
              <a:pathLst>
                <a:path w="162741" h="81207">
                  <a:moveTo>
                    <a:pt x="40604" y="0"/>
                  </a:moveTo>
                  <a:lnTo>
                    <a:pt x="122137" y="0"/>
                  </a:lnTo>
                  <a:cubicBezTo>
                    <a:pt x="132906" y="0"/>
                    <a:pt x="143234" y="4278"/>
                    <a:pt x="150848" y="11893"/>
                  </a:cubicBezTo>
                  <a:cubicBezTo>
                    <a:pt x="158463" y="19507"/>
                    <a:pt x="162741" y="29835"/>
                    <a:pt x="162741" y="40604"/>
                  </a:cubicBezTo>
                  <a:lnTo>
                    <a:pt x="162741" y="40604"/>
                  </a:lnTo>
                  <a:cubicBezTo>
                    <a:pt x="162741" y="51372"/>
                    <a:pt x="158463" y="61700"/>
                    <a:pt x="150848" y="69315"/>
                  </a:cubicBezTo>
                  <a:cubicBezTo>
                    <a:pt x="143234" y="76929"/>
                    <a:pt x="132906" y="81207"/>
                    <a:pt x="122137" y="81207"/>
                  </a:cubicBezTo>
                  <a:lnTo>
                    <a:pt x="40604" y="81207"/>
                  </a:lnTo>
                  <a:cubicBezTo>
                    <a:pt x="29835" y="81207"/>
                    <a:pt x="19507" y="76929"/>
                    <a:pt x="11893" y="69315"/>
                  </a:cubicBezTo>
                  <a:cubicBezTo>
                    <a:pt x="4278" y="61700"/>
                    <a:pt x="0" y="51372"/>
                    <a:pt x="0" y="40604"/>
                  </a:cubicBezTo>
                  <a:lnTo>
                    <a:pt x="0" y="40604"/>
                  </a:lnTo>
                  <a:cubicBezTo>
                    <a:pt x="0" y="29835"/>
                    <a:pt x="4278" y="19507"/>
                    <a:pt x="11893" y="11893"/>
                  </a:cubicBezTo>
                  <a:cubicBezTo>
                    <a:pt x="19507" y="4278"/>
                    <a:pt x="29835" y="0"/>
                    <a:pt x="40604" y="0"/>
                  </a:cubicBezTo>
                  <a:close/>
                </a:path>
              </a:pathLst>
            </a:custGeom>
            <a:solidFill>
              <a:srgbClr val="CDCDCD"/>
            </a:solidFill>
          </p:spPr>
        </p:sp>
        <p:sp>
          <p:nvSpPr>
            <p:cNvPr id="41" name="TextBox 41"/>
            <p:cNvSpPr txBox="1"/>
            <p:nvPr/>
          </p:nvSpPr>
          <p:spPr>
            <a:xfrm>
              <a:off x="0" y="-28575"/>
              <a:ext cx="812800" cy="841375"/>
            </a:xfrm>
            <a:prstGeom prst="rect">
              <a:avLst/>
            </a:prstGeom>
          </p:spPr>
          <p:txBody>
            <a:bodyPr lIns="50800" tIns="50800" rIns="50800" bIns="50800" rtlCol="0" anchor="ctr"/>
            <a:lstStyle/>
            <a:p>
              <a:pPr algn="ctr" rtl="1">
                <a:lnSpc>
                  <a:spcPts val="2342"/>
                </a:lnSpc>
              </a:pPr>
              <a:endParaRPr/>
            </a:p>
          </p:txBody>
        </p:sp>
      </p:grpSp>
      <p:grpSp>
        <p:nvGrpSpPr>
          <p:cNvPr id="42" name="Group 42"/>
          <p:cNvGrpSpPr/>
          <p:nvPr/>
        </p:nvGrpSpPr>
        <p:grpSpPr>
          <a:xfrm>
            <a:off x="9359215" y="5529489"/>
            <a:ext cx="357247" cy="178266"/>
            <a:chOff x="0" y="0"/>
            <a:chExt cx="162741" cy="81207"/>
          </a:xfrm>
        </p:grpSpPr>
        <p:sp>
          <p:nvSpPr>
            <p:cNvPr id="43" name="Freeform 43"/>
            <p:cNvSpPr/>
            <p:nvPr/>
          </p:nvSpPr>
          <p:spPr>
            <a:xfrm>
              <a:off x="0" y="0"/>
              <a:ext cx="162741" cy="81207"/>
            </a:xfrm>
            <a:custGeom>
              <a:avLst/>
              <a:gdLst/>
              <a:ahLst/>
              <a:cxnLst/>
              <a:rect l="l" t="t" r="r" b="b"/>
              <a:pathLst>
                <a:path w="162741" h="81207">
                  <a:moveTo>
                    <a:pt x="40604" y="0"/>
                  </a:moveTo>
                  <a:lnTo>
                    <a:pt x="122137" y="0"/>
                  </a:lnTo>
                  <a:cubicBezTo>
                    <a:pt x="132906" y="0"/>
                    <a:pt x="143234" y="4278"/>
                    <a:pt x="150848" y="11893"/>
                  </a:cubicBezTo>
                  <a:cubicBezTo>
                    <a:pt x="158463" y="19507"/>
                    <a:pt x="162741" y="29835"/>
                    <a:pt x="162741" y="40604"/>
                  </a:cubicBezTo>
                  <a:lnTo>
                    <a:pt x="162741" y="40604"/>
                  </a:lnTo>
                  <a:cubicBezTo>
                    <a:pt x="162741" y="51372"/>
                    <a:pt x="158463" y="61700"/>
                    <a:pt x="150848" y="69315"/>
                  </a:cubicBezTo>
                  <a:cubicBezTo>
                    <a:pt x="143234" y="76929"/>
                    <a:pt x="132906" y="81207"/>
                    <a:pt x="122137" y="81207"/>
                  </a:cubicBezTo>
                  <a:lnTo>
                    <a:pt x="40604" y="81207"/>
                  </a:lnTo>
                  <a:cubicBezTo>
                    <a:pt x="29835" y="81207"/>
                    <a:pt x="19507" y="76929"/>
                    <a:pt x="11893" y="69315"/>
                  </a:cubicBezTo>
                  <a:cubicBezTo>
                    <a:pt x="4278" y="61700"/>
                    <a:pt x="0" y="51372"/>
                    <a:pt x="0" y="40604"/>
                  </a:cubicBezTo>
                  <a:lnTo>
                    <a:pt x="0" y="40604"/>
                  </a:lnTo>
                  <a:cubicBezTo>
                    <a:pt x="0" y="29835"/>
                    <a:pt x="4278" y="19507"/>
                    <a:pt x="11893" y="11893"/>
                  </a:cubicBezTo>
                  <a:cubicBezTo>
                    <a:pt x="19507" y="4278"/>
                    <a:pt x="29835" y="0"/>
                    <a:pt x="40604" y="0"/>
                  </a:cubicBezTo>
                  <a:close/>
                </a:path>
              </a:pathLst>
            </a:custGeom>
            <a:solidFill>
              <a:srgbClr val="CDCDCD"/>
            </a:solidFill>
          </p:spPr>
        </p:sp>
        <p:sp>
          <p:nvSpPr>
            <p:cNvPr id="44" name="TextBox 44"/>
            <p:cNvSpPr txBox="1"/>
            <p:nvPr/>
          </p:nvSpPr>
          <p:spPr>
            <a:xfrm>
              <a:off x="0" y="-28575"/>
              <a:ext cx="812800" cy="841375"/>
            </a:xfrm>
            <a:prstGeom prst="rect">
              <a:avLst/>
            </a:prstGeom>
          </p:spPr>
          <p:txBody>
            <a:bodyPr lIns="50800" tIns="50800" rIns="50800" bIns="50800" rtlCol="0" anchor="ctr"/>
            <a:lstStyle/>
            <a:p>
              <a:pPr algn="ctr" rtl="1">
                <a:lnSpc>
                  <a:spcPts val="2342"/>
                </a:lnSpc>
              </a:pPr>
              <a:endParaRPr/>
            </a:p>
          </p:txBody>
        </p:sp>
      </p:grpSp>
      <p:grpSp>
        <p:nvGrpSpPr>
          <p:cNvPr id="45" name="Group 45"/>
          <p:cNvGrpSpPr/>
          <p:nvPr/>
        </p:nvGrpSpPr>
        <p:grpSpPr>
          <a:xfrm>
            <a:off x="10379761" y="6030821"/>
            <a:ext cx="571647" cy="209898"/>
            <a:chOff x="0" y="0"/>
            <a:chExt cx="260409" cy="95617"/>
          </a:xfrm>
        </p:grpSpPr>
        <p:sp>
          <p:nvSpPr>
            <p:cNvPr id="46" name="Freeform 46"/>
            <p:cNvSpPr/>
            <p:nvPr/>
          </p:nvSpPr>
          <p:spPr>
            <a:xfrm>
              <a:off x="0" y="0"/>
              <a:ext cx="260409" cy="95617"/>
            </a:xfrm>
            <a:custGeom>
              <a:avLst/>
              <a:gdLst/>
              <a:ahLst/>
              <a:cxnLst/>
              <a:rect l="l" t="t" r="r" b="b"/>
              <a:pathLst>
                <a:path w="260409" h="95617">
                  <a:moveTo>
                    <a:pt x="47809" y="0"/>
                  </a:moveTo>
                  <a:lnTo>
                    <a:pt x="212600" y="0"/>
                  </a:lnTo>
                  <a:cubicBezTo>
                    <a:pt x="225280" y="0"/>
                    <a:pt x="237440" y="5037"/>
                    <a:pt x="246406" y="14003"/>
                  </a:cubicBezTo>
                  <a:cubicBezTo>
                    <a:pt x="255372" y="22969"/>
                    <a:pt x="260409" y="35129"/>
                    <a:pt x="260409" y="47809"/>
                  </a:cubicBezTo>
                  <a:lnTo>
                    <a:pt x="260409" y="47809"/>
                  </a:lnTo>
                  <a:cubicBezTo>
                    <a:pt x="260409" y="60488"/>
                    <a:pt x="255372" y="72649"/>
                    <a:pt x="246406" y="81615"/>
                  </a:cubicBezTo>
                  <a:cubicBezTo>
                    <a:pt x="237440" y="90580"/>
                    <a:pt x="225280" y="95617"/>
                    <a:pt x="212600" y="95617"/>
                  </a:cubicBezTo>
                  <a:lnTo>
                    <a:pt x="47809" y="95617"/>
                  </a:lnTo>
                  <a:cubicBezTo>
                    <a:pt x="35129" y="95617"/>
                    <a:pt x="22969" y="90580"/>
                    <a:pt x="14003" y="81615"/>
                  </a:cubicBezTo>
                  <a:cubicBezTo>
                    <a:pt x="5037" y="72649"/>
                    <a:pt x="0" y="60488"/>
                    <a:pt x="0" y="47809"/>
                  </a:cubicBezTo>
                  <a:lnTo>
                    <a:pt x="0" y="47809"/>
                  </a:lnTo>
                  <a:cubicBezTo>
                    <a:pt x="0" y="35129"/>
                    <a:pt x="5037" y="22969"/>
                    <a:pt x="14003" y="14003"/>
                  </a:cubicBezTo>
                  <a:cubicBezTo>
                    <a:pt x="22969" y="5037"/>
                    <a:pt x="35129" y="0"/>
                    <a:pt x="47809" y="0"/>
                  </a:cubicBezTo>
                  <a:close/>
                </a:path>
              </a:pathLst>
            </a:custGeom>
            <a:solidFill>
              <a:srgbClr val="CDCDCD"/>
            </a:solidFill>
          </p:spPr>
        </p:sp>
        <p:sp>
          <p:nvSpPr>
            <p:cNvPr id="47" name="TextBox 47"/>
            <p:cNvSpPr txBox="1"/>
            <p:nvPr/>
          </p:nvSpPr>
          <p:spPr>
            <a:xfrm>
              <a:off x="0" y="-28575"/>
              <a:ext cx="812800" cy="841375"/>
            </a:xfrm>
            <a:prstGeom prst="rect">
              <a:avLst/>
            </a:prstGeom>
          </p:spPr>
          <p:txBody>
            <a:bodyPr lIns="50800" tIns="50800" rIns="50800" bIns="50800" rtlCol="0" anchor="ctr"/>
            <a:lstStyle/>
            <a:p>
              <a:pPr algn="ctr" rtl="1">
                <a:lnSpc>
                  <a:spcPts val="2342"/>
                </a:lnSpc>
              </a:pPr>
              <a:endParaRPr/>
            </a:p>
          </p:txBody>
        </p:sp>
      </p:grpSp>
      <p:grpSp>
        <p:nvGrpSpPr>
          <p:cNvPr id="48" name="Group 48"/>
          <p:cNvGrpSpPr/>
          <p:nvPr/>
        </p:nvGrpSpPr>
        <p:grpSpPr>
          <a:xfrm>
            <a:off x="10665585" y="7156442"/>
            <a:ext cx="571647" cy="209898"/>
            <a:chOff x="0" y="0"/>
            <a:chExt cx="260409" cy="95617"/>
          </a:xfrm>
        </p:grpSpPr>
        <p:sp>
          <p:nvSpPr>
            <p:cNvPr id="49" name="Freeform 49"/>
            <p:cNvSpPr/>
            <p:nvPr/>
          </p:nvSpPr>
          <p:spPr>
            <a:xfrm>
              <a:off x="0" y="0"/>
              <a:ext cx="260409" cy="95617"/>
            </a:xfrm>
            <a:custGeom>
              <a:avLst/>
              <a:gdLst/>
              <a:ahLst/>
              <a:cxnLst/>
              <a:rect l="l" t="t" r="r" b="b"/>
              <a:pathLst>
                <a:path w="260409" h="95617">
                  <a:moveTo>
                    <a:pt x="47809" y="0"/>
                  </a:moveTo>
                  <a:lnTo>
                    <a:pt x="212600" y="0"/>
                  </a:lnTo>
                  <a:cubicBezTo>
                    <a:pt x="225280" y="0"/>
                    <a:pt x="237440" y="5037"/>
                    <a:pt x="246406" y="14003"/>
                  </a:cubicBezTo>
                  <a:cubicBezTo>
                    <a:pt x="255372" y="22969"/>
                    <a:pt x="260409" y="35129"/>
                    <a:pt x="260409" y="47809"/>
                  </a:cubicBezTo>
                  <a:lnTo>
                    <a:pt x="260409" y="47809"/>
                  </a:lnTo>
                  <a:cubicBezTo>
                    <a:pt x="260409" y="60488"/>
                    <a:pt x="255372" y="72649"/>
                    <a:pt x="246406" y="81615"/>
                  </a:cubicBezTo>
                  <a:cubicBezTo>
                    <a:pt x="237440" y="90580"/>
                    <a:pt x="225280" y="95617"/>
                    <a:pt x="212600" y="95617"/>
                  </a:cubicBezTo>
                  <a:lnTo>
                    <a:pt x="47809" y="95617"/>
                  </a:lnTo>
                  <a:cubicBezTo>
                    <a:pt x="35129" y="95617"/>
                    <a:pt x="22969" y="90580"/>
                    <a:pt x="14003" y="81615"/>
                  </a:cubicBezTo>
                  <a:cubicBezTo>
                    <a:pt x="5037" y="72649"/>
                    <a:pt x="0" y="60488"/>
                    <a:pt x="0" y="47809"/>
                  </a:cubicBezTo>
                  <a:lnTo>
                    <a:pt x="0" y="47809"/>
                  </a:lnTo>
                  <a:cubicBezTo>
                    <a:pt x="0" y="35129"/>
                    <a:pt x="5037" y="22969"/>
                    <a:pt x="14003" y="14003"/>
                  </a:cubicBezTo>
                  <a:cubicBezTo>
                    <a:pt x="22969" y="5037"/>
                    <a:pt x="35129" y="0"/>
                    <a:pt x="47809" y="0"/>
                  </a:cubicBezTo>
                  <a:close/>
                </a:path>
              </a:pathLst>
            </a:custGeom>
            <a:solidFill>
              <a:srgbClr val="CDCDCD"/>
            </a:solidFill>
          </p:spPr>
        </p:sp>
        <p:sp>
          <p:nvSpPr>
            <p:cNvPr id="50" name="TextBox 50"/>
            <p:cNvSpPr txBox="1"/>
            <p:nvPr/>
          </p:nvSpPr>
          <p:spPr>
            <a:xfrm>
              <a:off x="0" y="-28575"/>
              <a:ext cx="812800" cy="841375"/>
            </a:xfrm>
            <a:prstGeom prst="rect">
              <a:avLst/>
            </a:prstGeom>
          </p:spPr>
          <p:txBody>
            <a:bodyPr lIns="50800" tIns="50800" rIns="50800" bIns="50800" rtlCol="0" anchor="ctr"/>
            <a:lstStyle/>
            <a:p>
              <a:pPr algn="ctr" rtl="1">
                <a:lnSpc>
                  <a:spcPts val="2342"/>
                </a:lnSpc>
              </a:pPr>
              <a:endParaRPr/>
            </a:p>
          </p:txBody>
        </p:sp>
      </p:grpSp>
      <p:grpSp>
        <p:nvGrpSpPr>
          <p:cNvPr id="51" name="Group 51"/>
          <p:cNvGrpSpPr/>
          <p:nvPr/>
        </p:nvGrpSpPr>
        <p:grpSpPr>
          <a:xfrm>
            <a:off x="9399025" y="8612819"/>
            <a:ext cx="571647" cy="238016"/>
            <a:chOff x="0" y="0"/>
            <a:chExt cx="260409" cy="108426"/>
          </a:xfrm>
        </p:grpSpPr>
        <p:sp>
          <p:nvSpPr>
            <p:cNvPr id="52" name="Freeform 52"/>
            <p:cNvSpPr/>
            <p:nvPr/>
          </p:nvSpPr>
          <p:spPr>
            <a:xfrm>
              <a:off x="0" y="0"/>
              <a:ext cx="260409" cy="108426"/>
            </a:xfrm>
            <a:custGeom>
              <a:avLst/>
              <a:gdLst/>
              <a:ahLst/>
              <a:cxnLst/>
              <a:rect l="l" t="t" r="r" b="b"/>
              <a:pathLst>
                <a:path w="260409" h="108426">
                  <a:moveTo>
                    <a:pt x="54213" y="0"/>
                  </a:moveTo>
                  <a:lnTo>
                    <a:pt x="206196" y="0"/>
                  </a:lnTo>
                  <a:cubicBezTo>
                    <a:pt x="236137" y="0"/>
                    <a:pt x="260409" y="24272"/>
                    <a:pt x="260409" y="54213"/>
                  </a:cubicBezTo>
                  <a:lnTo>
                    <a:pt x="260409" y="54213"/>
                  </a:lnTo>
                  <a:cubicBezTo>
                    <a:pt x="260409" y="84154"/>
                    <a:pt x="236137" y="108426"/>
                    <a:pt x="206196" y="108426"/>
                  </a:cubicBezTo>
                  <a:lnTo>
                    <a:pt x="54213" y="108426"/>
                  </a:lnTo>
                  <a:cubicBezTo>
                    <a:pt x="24272" y="108426"/>
                    <a:pt x="0" y="84154"/>
                    <a:pt x="0" y="54213"/>
                  </a:cubicBezTo>
                  <a:lnTo>
                    <a:pt x="0" y="54213"/>
                  </a:lnTo>
                  <a:cubicBezTo>
                    <a:pt x="0" y="24272"/>
                    <a:pt x="24272" y="0"/>
                    <a:pt x="54213" y="0"/>
                  </a:cubicBezTo>
                  <a:close/>
                </a:path>
              </a:pathLst>
            </a:custGeom>
            <a:solidFill>
              <a:srgbClr val="CDCDCD"/>
            </a:solidFill>
          </p:spPr>
        </p:sp>
        <p:sp>
          <p:nvSpPr>
            <p:cNvPr id="53" name="TextBox 53"/>
            <p:cNvSpPr txBox="1"/>
            <p:nvPr/>
          </p:nvSpPr>
          <p:spPr>
            <a:xfrm>
              <a:off x="0" y="-28575"/>
              <a:ext cx="812800" cy="841375"/>
            </a:xfrm>
            <a:prstGeom prst="rect">
              <a:avLst/>
            </a:prstGeom>
          </p:spPr>
          <p:txBody>
            <a:bodyPr lIns="50800" tIns="50800" rIns="50800" bIns="50800" rtlCol="0" anchor="ctr"/>
            <a:lstStyle/>
            <a:p>
              <a:pPr algn="ctr" rtl="1">
                <a:lnSpc>
                  <a:spcPts val="2342"/>
                </a:lnSpc>
              </a:pPr>
              <a:endParaRPr/>
            </a:p>
          </p:txBody>
        </p:sp>
      </p:grpSp>
      <p:sp>
        <p:nvSpPr>
          <p:cNvPr id="55" name="TextBox 55"/>
          <p:cNvSpPr txBox="1"/>
          <p:nvPr/>
        </p:nvSpPr>
        <p:spPr>
          <a:xfrm>
            <a:off x="6627893" y="2839325"/>
            <a:ext cx="682306" cy="184150"/>
          </a:xfrm>
          <a:prstGeom prst="rect">
            <a:avLst/>
          </a:prstGeom>
        </p:spPr>
        <p:txBody>
          <a:bodyPr lIns="0" tIns="0" rIns="0" bIns="0" rtlCol="0" anchor="t">
            <a:spAutoFit/>
          </a:bodyPr>
          <a:lstStyle/>
          <a:p>
            <a:pPr algn="ctr" rtl="1">
              <a:lnSpc>
                <a:spcPts val="1399"/>
              </a:lnSpc>
            </a:pPr>
            <a:r>
              <a:rPr lang="en-US" sz="999">
                <a:solidFill>
                  <a:srgbClr val="FFFFFF"/>
                </a:solidFill>
                <a:cs typeface="29LT Zarid Serif SemiBold Bold"/>
              </a:rPr>
              <a:t>الدرب</a:t>
            </a:r>
          </a:p>
        </p:txBody>
      </p:sp>
      <p:sp>
        <p:nvSpPr>
          <p:cNvPr id="56" name="TextBox 56"/>
          <p:cNvSpPr txBox="1"/>
          <p:nvPr/>
        </p:nvSpPr>
        <p:spPr>
          <a:xfrm>
            <a:off x="8427401" y="6402548"/>
            <a:ext cx="394480" cy="184150"/>
          </a:xfrm>
          <a:prstGeom prst="rect">
            <a:avLst/>
          </a:prstGeom>
        </p:spPr>
        <p:txBody>
          <a:bodyPr lIns="0" tIns="0" rIns="0" bIns="0" rtlCol="0" anchor="t">
            <a:spAutoFit/>
          </a:bodyPr>
          <a:lstStyle/>
          <a:p>
            <a:pPr algn="ctr" rtl="1">
              <a:lnSpc>
                <a:spcPts val="1399"/>
              </a:lnSpc>
            </a:pPr>
            <a:r>
              <a:rPr lang="en-US" sz="999">
                <a:solidFill>
                  <a:srgbClr val="FFFFFF"/>
                </a:solidFill>
                <a:cs typeface="29LT Zarid Serif SemiBold Bold"/>
              </a:rPr>
              <a:t>جازان</a:t>
            </a:r>
          </a:p>
        </p:txBody>
      </p:sp>
      <p:sp>
        <p:nvSpPr>
          <p:cNvPr id="57" name="TextBox 57"/>
          <p:cNvSpPr txBox="1"/>
          <p:nvPr/>
        </p:nvSpPr>
        <p:spPr>
          <a:xfrm>
            <a:off x="9794521" y="7859613"/>
            <a:ext cx="394480" cy="184150"/>
          </a:xfrm>
          <a:prstGeom prst="rect">
            <a:avLst/>
          </a:prstGeom>
        </p:spPr>
        <p:txBody>
          <a:bodyPr lIns="0" tIns="0" rIns="0" bIns="0" rtlCol="0" anchor="t">
            <a:spAutoFit/>
          </a:bodyPr>
          <a:lstStyle/>
          <a:p>
            <a:pPr algn="ctr" rtl="1">
              <a:lnSpc>
                <a:spcPts val="1399"/>
              </a:lnSpc>
            </a:pPr>
            <a:r>
              <a:rPr lang="en-US" sz="999">
                <a:solidFill>
                  <a:srgbClr val="FFFFFF"/>
                </a:solidFill>
                <a:cs typeface="29LT Zarid Serif SemiBold Bold"/>
              </a:rPr>
              <a:t>صامطة </a:t>
            </a:r>
          </a:p>
        </p:txBody>
      </p:sp>
      <p:sp>
        <p:nvSpPr>
          <p:cNvPr id="58" name="TextBox 58"/>
          <p:cNvSpPr txBox="1"/>
          <p:nvPr/>
        </p:nvSpPr>
        <p:spPr>
          <a:xfrm>
            <a:off x="9542791" y="7223291"/>
            <a:ext cx="622907" cy="184150"/>
          </a:xfrm>
          <a:prstGeom prst="rect">
            <a:avLst/>
          </a:prstGeom>
        </p:spPr>
        <p:txBody>
          <a:bodyPr lIns="0" tIns="0" rIns="0" bIns="0" rtlCol="0" anchor="t">
            <a:spAutoFit/>
          </a:bodyPr>
          <a:lstStyle/>
          <a:p>
            <a:pPr algn="ctr" rtl="1">
              <a:lnSpc>
                <a:spcPts val="1399"/>
              </a:lnSpc>
            </a:pPr>
            <a:r>
              <a:rPr lang="en-US" sz="999">
                <a:solidFill>
                  <a:srgbClr val="FFFFFF"/>
                </a:solidFill>
                <a:cs typeface="29LT Zarid Serif SemiBold Bold"/>
              </a:rPr>
              <a:t>أحد المسارحة </a:t>
            </a:r>
          </a:p>
        </p:txBody>
      </p:sp>
      <p:sp>
        <p:nvSpPr>
          <p:cNvPr id="59" name="TextBox 59"/>
          <p:cNvSpPr txBox="1"/>
          <p:nvPr/>
        </p:nvSpPr>
        <p:spPr>
          <a:xfrm>
            <a:off x="9308526" y="6282433"/>
            <a:ext cx="622907" cy="184150"/>
          </a:xfrm>
          <a:prstGeom prst="rect">
            <a:avLst/>
          </a:prstGeom>
        </p:spPr>
        <p:txBody>
          <a:bodyPr lIns="0" tIns="0" rIns="0" bIns="0" rtlCol="0" anchor="t">
            <a:spAutoFit/>
          </a:bodyPr>
          <a:lstStyle/>
          <a:p>
            <a:pPr algn="ctr" rtl="1">
              <a:lnSpc>
                <a:spcPts val="1399"/>
              </a:lnSpc>
            </a:pPr>
            <a:r>
              <a:rPr lang="en-US" sz="999">
                <a:solidFill>
                  <a:srgbClr val="FFFFFF"/>
                </a:solidFill>
                <a:cs typeface="29LT Zarid Serif SemiBold Bold"/>
              </a:rPr>
              <a:t>أبو عريش </a:t>
            </a:r>
          </a:p>
        </p:txBody>
      </p:sp>
      <p:sp>
        <p:nvSpPr>
          <p:cNvPr id="60" name="TextBox 60"/>
          <p:cNvSpPr txBox="1"/>
          <p:nvPr/>
        </p:nvSpPr>
        <p:spPr>
          <a:xfrm>
            <a:off x="8427401" y="5066887"/>
            <a:ext cx="622907" cy="184150"/>
          </a:xfrm>
          <a:prstGeom prst="rect">
            <a:avLst/>
          </a:prstGeom>
        </p:spPr>
        <p:txBody>
          <a:bodyPr lIns="0" tIns="0" rIns="0" bIns="0" rtlCol="0" anchor="t">
            <a:spAutoFit/>
          </a:bodyPr>
          <a:lstStyle/>
          <a:p>
            <a:pPr algn="ctr" rtl="1">
              <a:lnSpc>
                <a:spcPts val="1399"/>
              </a:lnSpc>
            </a:pPr>
            <a:r>
              <a:rPr lang="en-US" sz="999">
                <a:solidFill>
                  <a:srgbClr val="FFFFFF"/>
                </a:solidFill>
                <a:cs typeface="29LT Zarid Serif SemiBold Bold"/>
              </a:rPr>
              <a:t>صبيا</a:t>
            </a:r>
          </a:p>
        </p:txBody>
      </p:sp>
      <p:sp>
        <p:nvSpPr>
          <p:cNvPr id="61" name="TextBox 61"/>
          <p:cNvSpPr txBox="1"/>
          <p:nvPr/>
        </p:nvSpPr>
        <p:spPr>
          <a:xfrm>
            <a:off x="7948427" y="4064533"/>
            <a:ext cx="622907" cy="184150"/>
          </a:xfrm>
          <a:prstGeom prst="rect">
            <a:avLst/>
          </a:prstGeom>
        </p:spPr>
        <p:txBody>
          <a:bodyPr lIns="0" tIns="0" rIns="0" bIns="0" rtlCol="0" anchor="t">
            <a:spAutoFit/>
          </a:bodyPr>
          <a:lstStyle/>
          <a:p>
            <a:pPr algn="ctr" rtl="1">
              <a:lnSpc>
                <a:spcPts val="1399"/>
              </a:lnSpc>
            </a:pPr>
            <a:r>
              <a:rPr lang="en-US" sz="999">
                <a:solidFill>
                  <a:srgbClr val="FFFFFF"/>
                </a:solidFill>
                <a:cs typeface="29LT Zarid Serif SemiBold Bold"/>
              </a:rPr>
              <a:t>بيش</a:t>
            </a:r>
          </a:p>
        </p:txBody>
      </p:sp>
      <p:sp>
        <p:nvSpPr>
          <p:cNvPr id="62" name="AutoShape 62"/>
          <p:cNvSpPr/>
          <p:nvPr/>
        </p:nvSpPr>
        <p:spPr>
          <a:xfrm flipV="1">
            <a:off x="5001834" y="2950450"/>
            <a:ext cx="1703766" cy="676613"/>
          </a:xfrm>
          <a:prstGeom prst="line">
            <a:avLst/>
          </a:prstGeom>
          <a:ln w="28575" cap="flat">
            <a:solidFill>
              <a:srgbClr val="146555"/>
            </a:solidFill>
            <a:prstDash val="solid"/>
            <a:headEnd type="none" w="sm" len="sm"/>
            <a:tailEnd type="none" w="sm" len="sm"/>
          </a:ln>
        </p:spPr>
      </p:sp>
      <p:grpSp>
        <p:nvGrpSpPr>
          <p:cNvPr id="63" name="Group 63"/>
          <p:cNvGrpSpPr/>
          <p:nvPr/>
        </p:nvGrpSpPr>
        <p:grpSpPr>
          <a:xfrm>
            <a:off x="2407220" y="3297240"/>
            <a:ext cx="3086100" cy="329823"/>
            <a:chOff x="0" y="0"/>
            <a:chExt cx="812800" cy="86867"/>
          </a:xfrm>
        </p:grpSpPr>
        <p:sp>
          <p:nvSpPr>
            <p:cNvPr id="64" name="Freeform 64"/>
            <p:cNvSpPr/>
            <p:nvPr/>
          </p:nvSpPr>
          <p:spPr>
            <a:xfrm>
              <a:off x="0" y="0"/>
              <a:ext cx="812800" cy="86867"/>
            </a:xfrm>
            <a:custGeom>
              <a:avLst/>
              <a:gdLst/>
              <a:ahLst/>
              <a:cxnLst/>
              <a:rect l="l" t="t" r="r" b="b"/>
              <a:pathLst>
                <a:path w="812800" h="86867">
                  <a:moveTo>
                    <a:pt x="43434" y="0"/>
                  </a:moveTo>
                  <a:lnTo>
                    <a:pt x="769366" y="0"/>
                  </a:lnTo>
                  <a:cubicBezTo>
                    <a:pt x="780886" y="0"/>
                    <a:pt x="791933" y="4576"/>
                    <a:pt x="800079" y="12721"/>
                  </a:cubicBezTo>
                  <a:cubicBezTo>
                    <a:pt x="808224" y="20867"/>
                    <a:pt x="812800" y="31914"/>
                    <a:pt x="812800" y="43434"/>
                  </a:cubicBezTo>
                  <a:lnTo>
                    <a:pt x="812800" y="43434"/>
                  </a:lnTo>
                  <a:cubicBezTo>
                    <a:pt x="812800" y="54953"/>
                    <a:pt x="808224" y="66000"/>
                    <a:pt x="800079" y="74146"/>
                  </a:cubicBezTo>
                  <a:cubicBezTo>
                    <a:pt x="791933" y="82291"/>
                    <a:pt x="780886" y="86867"/>
                    <a:pt x="769366" y="86867"/>
                  </a:cubicBezTo>
                  <a:lnTo>
                    <a:pt x="43434" y="86867"/>
                  </a:lnTo>
                  <a:cubicBezTo>
                    <a:pt x="31914" y="86867"/>
                    <a:pt x="20867" y="82291"/>
                    <a:pt x="12721" y="74146"/>
                  </a:cubicBezTo>
                  <a:cubicBezTo>
                    <a:pt x="4576" y="66000"/>
                    <a:pt x="0" y="54953"/>
                    <a:pt x="0" y="43434"/>
                  </a:cubicBezTo>
                  <a:lnTo>
                    <a:pt x="0" y="43434"/>
                  </a:lnTo>
                  <a:cubicBezTo>
                    <a:pt x="0" y="31914"/>
                    <a:pt x="4576" y="20867"/>
                    <a:pt x="12721" y="12721"/>
                  </a:cubicBezTo>
                  <a:cubicBezTo>
                    <a:pt x="20867" y="4576"/>
                    <a:pt x="31914" y="0"/>
                    <a:pt x="43434" y="0"/>
                  </a:cubicBezTo>
                  <a:close/>
                </a:path>
              </a:pathLst>
            </a:custGeom>
            <a:solidFill>
              <a:srgbClr val="545454"/>
            </a:solidFill>
          </p:spPr>
        </p:sp>
        <p:sp>
          <p:nvSpPr>
            <p:cNvPr id="65" name="TextBox 65"/>
            <p:cNvSpPr txBox="1"/>
            <p:nvPr/>
          </p:nvSpPr>
          <p:spPr>
            <a:xfrm>
              <a:off x="0" y="-28575"/>
              <a:ext cx="812800" cy="841375"/>
            </a:xfrm>
            <a:prstGeom prst="rect">
              <a:avLst/>
            </a:prstGeom>
          </p:spPr>
          <p:txBody>
            <a:bodyPr lIns="50800" tIns="50800" rIns="50800" bIns="50800" rtlCol="0" anchor="ctr"/>
            <a:lstStyle/>
            <a:p>
              <a:pPr algn="ctr" rtl="1">
                <a:lnSpc>
                  <a:spcPts val="2342"/>
                </a:lnSpc>
              </a:pPr>
              <a:endParaRPr/>
            </a:p>
          </p:txBody>
        </p:sp>
      </p:grpSp>
      <p:sp>
        <p:nvSpPr>
          <p:cNvPr id="66" name="TextBox 66"/>
          <p:cNvSpPr txBox="1"/>
          <p:nvPr/>
        </p:nvSpPr>
        <p:spPr>
          <a:xfrm>
            <a:off x="3077028" y="3307194"/>
            <a:ext cx="1746483" cy="294953"/>
          </a:xfrm>
          <a:prstGeom prst="rect">
            <a:avLst/>
          </a:prstGeom>
        </p:spPr>
        <p:txBody>
          <a:bodyPr lIns="0" tIns="0" rIns="0" bIns="0" rtlCol="0" anchor="t">
            <a:spAutoFit/>
          </a:bodyPr>
          <a:lstStyle/>
          <a:p>
            <a:pPr algn="ctr" rtl="1">
              <a:lnSpc>
                <a:spcPts val="2342"/>
              </a:lnSpc>
              <a:spcBef>
                <a:spcPct val="0"/>
              </a:spcBef>
            </a:pPr>
            <a:r>
              <a:rPr lang="en-US" sz="1673" dirty="0">
                <a:solidFill>
                  <a:srgbClr val="FFFFFF"/>
                </a:solidFill>
                <a:latin typeface="DIN NEXT™ ARABIC BOLD" panose="020B0803020203050203" charset="-78"/>
                <a:cs typeface="DIN NEXT™ ARABIC BOLD" panose="020B0803020203050203" charset="-78"/>
              </a:rPr>
              <a:t>م / </a:t>
            </a:r>
            <a:r>
              <a:rPr lang="en-US" sz="1673" dirty="0" err="1">
                <a:solidFill>
                  <a:srgbClr val="FFFFFF"/>
                </a:solidFill>
                <a:latin typeface="DIN NEXT™ ARABIC BOLD" panose="020B0803020203050203" charset="-78"/>
                <a:cs typeface="DIN NEXT™ ARABIC BOLD" panose="020B0803020203050203" charset="-78"/>
              </a:rPr>
              <a:t>يوسف</a:t>
            </a:r>
            <a:r>
              <a:rPr lang="en-US" sz="1673" dirty="0">
                <a:solidFill>
                  <a:srgbClr val="FFFFFF"/>
                </a:solidFill>
                <a:latin typeface="DIN NEXT™ ARABIC BOLD" panose="020B0803020203050203" charset="-78"/>
                <a:cs typeface="DIN NEXT™ ARABIC BOLD" panose="020B0803020203050203" charset="-78"/>
              </a:rPr>
              <a:t> </a:t>
            </a:r>
            <a:r>
              <a:rPr lang="en-US" sz="1673" dirty="0" err="1">
                <a:solidFill>
                  <a:srgbClr val="FFFFFF"/>
                </a:solidFill>
                <a:latin typeface="DIN NEXT™ ARABIC BOLD" panose="020B0803020203050203" charset="-78"/>
                <a:cs typeface="DIN NEXT™ ARABIC BOLD" panose="020B0803020203050203" charset="-78"/>
              </a:rPr>
              <a:t>ال</a:t>
            </a:r>
            <a:r>
              <a:rPr lang="en-US" sz="1673" dirty="0">
                <a:solidFill>
                  <a:srgbClr val="FFFFFF"/>
                </a:solidFill>
                <a:latin typeface="DIN NEXT™ ARABIC BOLD" panose="020B0803020203050203" charset="-78"/>
                <a:cs typeface="DIN NEXT™ ARABIC BOLD" panose="020B0803020203050203" charset="-78"/>
              </a:rPr>
              <a:t> </a:t>
            </a:r>
            <a:r>
              <a:rPr lang="en-US" sz="1673" dirty="0" err="1">
                <a:solidFill>
                  <a:srgbClr val="FFFFFF"/>
                </a:solidFill>
                <a:latin typeface="DIN NEXT™ ARABIC BOLD" panose="020B0803020203050203" charset="-78"/>
                <a:cs typeface="DIN NEXT™ ARABIC BOLD" panose="020B0803020203050203" charset="-78"/>
              </a:rPr>
              <a:t>مريع</a:t>
            </a:r>
            <a:r>
              <a:rPr lang="en-US" sz="1673" dirty="0">
                <a:solidFill>
                  <a:srgbClr val="FFFFFF"/>
                </a:solidFill>
                <a:latin typeface="DIN NEXT™ ARABIC BOLD" panose="020B0803020203050203" charset="-78"/>
                <a:cs typeface="DIN NEXT™ ARABIC BOLD" panose="020B0803020203050203" charset="-78"/>
              </a:rPr>
              <a:t> </a:t>
            </a:r>
          </a:p>
        </p:txBody>
      </p:sp>
      <p:grpSp>
        <p:nvGrpSpPr>
          <p:cNvPr id="67" name="Group 67"/>
          <p:cNvGrpSpPr/>
          <p:nvPr/>
        </p:nvGrpSpPr>
        <p:grpSpPr>
          <a:xfrm>
            <a:off x="3299511" y="4308388"/>
            <a:ext cx="3086100" cy="329823"/>
            <a:chOff x="0" y="0"/>
            <a:chExt cx="812800" cy="86867"/>
          </a:xfrm>
        </p:grpSpPr>
        <p:sp>
          <p:nvSpPr>
            <p:cNvPr id="68" name="Freeform 68"/>
            <p:cNvSpPr/>
            <p:nvPr/>
          </p:nvSpPr>
          <p:spPr>
            <a:xfrm>
              <a:off x="0" y="0"/>
              <a:ext cx="812800" cy="86867"/>
            </a:xfrm>
            <a:custGeom>
              <a:avLst/>
              <a:gdLst/>
              <a:ahLst/>
              <a:cxnLst/>
              <a:rect l="l" t="t" r="r" b="b"/>
              <a:pathLst>
                <a:path w="812800" h="86867">
                  <a:moveTo>
                    <a:pt x="43434" y="0"/>
                  </a:moveTo>
                  <a:lnTo>
                    <a:pt x="769366" y="0"/>
                  </a:lnTo>
                  <a:cubicBezTo>
                    <a:pt x="780886" y="0"/>
                    <a:pt x="791933" y="4576"/>
                    <a:pt x="800079" y="12721"/>
                  </a:cubicBezTo>
                  <a:cubicBezTo>
                    <a:pt x="808224" y="20867"/>
                    <a:pt x="812800" y="31914"/>
                    <a:pt x="812800" y="43434"/>
                  </a:cubicBezTo>
                  <a:lnTo>
                    <a:pt x="812800" y="43434"/>
                  </a:lnTo>
                  <a:cubicBezTo>
                    <a:pt x="812800" y="54953"/>
                    <a:pt x="808224" y="66000"/>
                    <a:pt x="800079" y="74146"/>
                  </a:cubicBezTo>
                  <a:cubicBezTo>
                    <a:pt x="791933" y="82291"/>
                    <a:pt x="780886" y="86867"/>
                    <a:pt x="769366" y="86867"/>
                  </a:cubicBezTo>
                  <a:lnTo>
                    <a:pt x="43434" y="86867"/>
                  </a:lnTo>
                  <a:cubicBezTo>
                    <a:pt x="31914" y="86867"/>
                    <a:pt x="20867" y="82291"/>
                    <a:pt x="12721" y="74146"/>
                  </a:cubicBezTo>
                  <a:cubicBezTo>
                    <a:pt x="4576" y="66000"/>
                    <a:pt x="0" y="54953"/>
                    <a:pt x="0" y="43434"/>
                  </a:cubicBezTo>
                  <a:lnTo>
                    <a:pt x="0" y="43434"/>
                  </a:lnTo>
                  <a:cubicBezTo>
                    <a:pt x="0" y="31914"/>
                    <a:pt x="4576" y="20867"/>
                    <a:pt x="12721" y="12721"/>
                  </a:cubicBezTo>
                  <a:cubicBezTo>
                    <a:pt x="20867" y="4576"/>
                    <a:pt x="31914" y="0"/>
                    <a:pt x="43434" y="0"/>
                  </a:cubicBezTo>
                  <a:close/>
                </a:path>
              </a:pathLst>
            </a:custGeom>
            <a:solidFill>
              <a:srgbClr val="545454"/>
            </a:solidFill>
          </p:spPr>
        </p:sp>
        <p:sp>
          <p:nvSpPr>
            <p:cNvPr id="69" name="TextBox 69"/>
            <p:cNvSpPr txBox="1"/>
            <p:nvPr/>
          </p:nvSpPr>
          <p:spPr>
            <a:xfrm>
              <a:off x="0" y="-28575"/>
              <a:ext cx="812800" cy="841375"/>
            </a:xfrm>
            <a:prstGeom prst="rect">
              <a:avLst/>
            </a:prstGeom>
          </p:spPr>
          <p:txBody>
            <a:bodyPr lIns="50800" tIns="50800" rIns="50800" bIns="50800" rtlCol="0" anchor="ctr"/>
            <a:lstStyle/>
            <a:p>
              <a:pPr algn="ctr" rtl="1">
                <a:lnSpc>
                  <a:spcPts val="2342"/>
                </a:lnSpc>
              </a:pPr>
              <a:endParaRPr/>
            </a:p>
          </p:txBody>
        </p:sp>
      </p:grpSp>
      <p:sp>
        <p:nvSpPr>
          <p:cNvPr id="70" name="TextBox 70"/>
          <p:cNvSpPr txBox="1"/>
          <p:nvPr/>
        </p:nvSpPr>
        <p:spPr>
          <a:xfrm>
            <a:off x="3598701" y="4308816"/>
            <a:ext cx="2487720" cy="294953"/>
          </a:xfrm>
          <a:prstGeom prst="rect">
            <a:avLst/>
          </a:prstGeom>
        </p:spPr>
        <p:txBody>
          <a:bodyPr lIns="0" tIns="0" rIns="0" bIns="0" rtlCol="0" anchor="t">
            <a:spAutoFit/>
          </a:bodyPr>
          <a:lstStyle/>
          <a:p>
            <a:pPr marL="0" lvl="0" indent="0" algn="ctr" rtl="1">
              <a:lnSpc>
                <a:spcPts val="2342"/>
              </a:lnSpc>
              <a:spcBef>
                <a:spcPct val="0"/>
              </a:spcBef>
            </a:pPr>
            <a:r>
              <a:rPr lang="en-US" sz="1673" u="none" dirty="0">
                <a:solidFill>
                  <a:srgbClr val="FFFFFF"/>
                </a:solidFill>
                <a:latin typeface="DIN NEXT™ ARABIC BOLD" panose="020B0803020203050203" charset="-78"/>
                <a:cs typeface="DIN NEXT™ ARABIC BOLD" panose="020B0803020203050203" charset="-78"/>
              </a:rPr>
              <a:t>م / </a:t>
            </a:r>
            <a:r>
              <a:rPr lang="en-US" sz="1673" u="none" dirty="0" err="1">
                <a:solidFill>
                  <a:srgbClr val="FFFFFF"/>
                </a:solidFill>
                <a:latin typeface="DIN NEXT™ ARABIC BOLD" panose="020B0803020203050203" charset="-78"/>
                <a:cs typeface="DIN NEXT™ ARABIC BOLD" panose="020B0803020203050203" charset="-78"/>
              </a:rPr>
              <a:t>محمد</a:t>
            </a:r>
            <a:r>
              <a:rPr lang="en-US" sz="1673" u="none" dirty="0">
                <a:solidFill>
                  <a:srgbClr val="FFFFFF"/>
                </a:solidFill>
                <a:latin typeface="DIN NEXT™ ARABIC BOLD" panose="020B0803020203050203" charset="-78"/>
                <a:cs typeface="DIN NEXT™ ARABIC BOLD" panose="020B0803020203050203" charset="-78"/>
              </a:rPr>
              <a:t> </a:t>
            </a:r>
            <a:r>
              <a:rPr lang="en-US" sz="1673" u="none" dirty="0" err="1">
                <a:solidFill>
                  <a:srgbClr val="FFFFFF"/>
                </a:solidFill>
                <a:latin typeface="DIN NEXT™ ARABIC BOLD" panose="020B0803020203050203" charset="-78"/>
                <a:cs typeface="DIN NEXT™ ARABIC BOLD" panose="020B0803020203050203" charset="-78"/>
              </a:rPr>
              <a:t>حسين</a:t>
            </a:r>
            <a:r>
              <a:rPr lang="en-US" sz="1673" u="none" dirty="0">
                <a:solidFill>
                  <a:srgbClr val="FFFFFF"/>
                </a:solidFill>
                <a:latin typeface="DIN NEXT™ ARABIC BOLD" panose="020B0803020203050203" charset="-78"/>
                <a:cs typeface="DIN NEXT™ ARABIC BOLD" panose="020B0803020203050203" charset="-78"/>
              </a:rPr>
              <a:t> </a:t>
            </a:r>
            <a:r>
              <a:rPr lang="en-US" sz="1673" u="none" dirty="0" err="1">
                <a:solidFill>
                  <a:srgbClr val="FFFFFF"/>
                </a:solidFill>
                <a:latin typeface="DIN NEXT™ ARABIC BOLD" panose="020B0803020203050203" charset="-78"/>
                <a:cs typeface="DIN NEXT™ ARABIC BOLD" panose="020B0803020203050203" charset="-78"/>
              </a:rPr>
              <a:t>حكمي</a:t>
            </a:r>
            <a:r>
              <a:rPr lang="en-US" sz="1673" u="none" dirty="0">
                <a:solidFill>
                  <a:srgbClr val="FFFFFF"/>
                </a:solidFill>
                <a:latin typeface="DIN NEXT™ ARABIC BOLD" panose="020B0803020203050203" charset="-78"/>
                <a:cs typeface="DIN NEXT™ ARABIC BOLD" panose="020B0803020203050203" charset="-78"/>
              </a:rPr>
              <a:t> </a:t>
            </a:r>
          </a:p>
        </p:txBody>
      </p:sp>
      <p:sp>
        <p:nvSpPr>
          <p:cNvPr id="71" name="AutoShape 71"/>
          <p:cNvSpPr/>
          <p:nvPr/>
        </p:nvSpPr>
        <p:spPr>
          <a:xfrm flipV="1">
            <a:off x="6349198" y="4189946"/>
            <a:ext cx="1478147" cy="315536"/>
          </a:xfrm>
          <a:prstGeom prst="line">
            <a:avLst/>
          </a:prstGeom>
          <a:ln w="28575" cap="flat">
            <a:solidFill>
              <a:srgbClr val="146555"/>
            </a:solidFill>
            <a:prstDash val="solid"/>
            <a:headEnd type="none" w="sm" len="sm"/>
            <a:tailEnd type="none" w="sm" len="sm"/>
          </a:ln>
        </p:spPr>
      </p:sp>
      <p:grpSp>
        <p:nvGrpSpPr>
          <p:cNvPr id="72" name="Group 72"/>
          <p:cNvGrpSpPr/>
          <p:nvPr/>
        </p:nvGrpSpPr>
        <p:grpSpPr>
          <a:xfrm>
            <a:off x="3722229" y="5267144"/>
            <a:ext cx="3086100" cy="329823"/>
            <a:chOff x="0" y="0"/>
            <a:chExt cx="812800" cy="86867"/>
          </a:xfrm>
        </p:grpSpPr>
        <p:sp>
          <p:nvSpPr>
            <p:cNvPr id="73" name="Freeform 73"/>
            <p:cNvSpPr/>
            <p:nvPr/>
          </p:nvSpPr>
          <p:spPr>
            <a:xfrm>
              <a:off x="0" y="0"/>
              <a:ext cx="812800" cy="86867"/>
            </a:xfrm>
            <a:custGeom>
              <a:avLst/>
              <a:gdLst/>
              <a:ahLst/>
              <a:cxnLst/>
              <a:rect l="l" t="t" r="r" b="b"/>
              <a:pathLst>
                <a:path w="812800" h="86867">
                  <a:moveTo>
                    <a:pt x="43434" y="0"/>
                  </a:moveTo>
                  <a:lnTo>
                    <a:pt x="769366" y="0"/>
                  </a:lnTo>
                  <a:cubicBezTo>
                    <a:pt x="780886" y="0"/>
                    <a:pt x="791933" y="4576"/>
                    <a:pt x="800079" y="12721"/>
                  </a:cubicBezTo>
                  <a:cubicBezTo>
                    <a:pt x="808224" y="20867"/>
                    <a:pt x="812800" y="31914"/>
                    <a:pt x="812800" y="43434"/>
                  </a:cubicBezTo>
                  <a:lnTo>
                    <a:pt x="812800" y="43434"/>
                  </a:lnTo>
                  <a:cubicBezTo>
                    <a:pt x="812800" y="54953"/>
                    <a:pt x="808224" y="66000"/>
                    <a:pt x="800079" y="74146"/>
                  </a:cubicBezTo>
                  <a:cubicBezTo>
                    <a:pt x="791933" y="82291"/>
                    <a:pt x="780886" y="86867"/>
                    <a:pt x="769366" y="86867"/>
                  </a:cubicBezTo>
                  <a:lnTo>
                    <a:pt x="43434" y="86867"/>
                  </a:lnTo>
                  <a:cubicBezTo>
                    <a:pt x="31914" y="86867"/>
                    <a:pt x="20867" y="82291"/>
                    <a:pt x="12721" y="74146"/>
                  </a:cubicBezTo>
                  <a:cubicBezTo>
                    <a:pt x="4576" y="66000"/>
                    <a:pt x="0" y="54953"/>
                    <a:pt x="0" y="43434"/>
                  </a:cubicBezTo>
                  <a:lnTo>
                    <a:pt x="0" y="43434"/>
                  </a:lnTo>
                  <a:cubicBezTo>
                    <a:pt x="0" y="31914"/>
                    <a:pt x="4576" y="20867"/>
                    <a:pt x="12721" y="12721"/>
                  </a:cubicBezTo>
                  <a:cubicBezTo>
                    <a:pt x="20867" y="4576"/>
                    <a:pt x="31914" y="0"/>
                    <a:pt x="43434" y="0"/>
                  </a:cubicBezTo>
                  <a:close/>
                </a:path>
              </a:pathLst>
            </a:custGeom>
            <a:solidFill>
              <a:srgbClr val="545454"/>
            </a:solidFill>
          </p:spPr>
        </p:sp>
        <p:sp>
          <p:nvSpPr>
            <p:cNvPr id="74" name="TextBox 74"/>
            <p:cNvSpPr txBox="1"/>
            <p:nvPr/>
          </p:nvSpPr>
          <p:spPr>
            <a:xfrm>
              <a:off x="0" y="-28575"/>
              <a:ext cx="812800" cy="841375"/>
            </a:xfrm>
            <a:prstGeom prst="rect">
              <a:avLst/>
            </a:prstGeom>
          </p:spPr>
          <p:txBody>
            <a:bodyPr lIns="50800" tIns="50800" rIns="50800" bIns="50800" rtlCol="0" anchor="ctr"/>
            <a:lstStyle/>
            <a:p>
              <a:pPr algn="ctr" rtl="1">
                <a:lnSpc>
                  <a:spcPts val="2342"/>
                </a:lnSpc>
              </a:pPr>
              <a:endParaRPr/>
            </a:p>
          </p:txBody>
        </p:sp>
      </p:grpSp>
      <p:sp>
        <p:nvSpPr>
          <p:cNvPr id="75" name="TextBox 75"/>
          <p:cNvSpPr txBox="1"/>
          <p:nvPr/>
        </p:nvSpPr>
        <p:spPr>
          <a:xfrm>
            <a:off x="4021419" y="5269954"/>
            <a:ext cx="2487720" cy="294953"/>
          </a:xfrm>
          <a:prstGeom prst="rect">
            <a:avLst/>
          </a:prstGeom>
        </p:spPr>
        <p:txBody>
          <a:bodyPr lIns="0" tIns="0" rIns="0" bIns="0" rtlCol="0" anchor="t">
            <a:spAutoFit/>
          </a:bodyPr>
          <a:lstStyle/>
          <a:p>
            <a:pPr marL="0" lvl="0" indent="0" algn="ctr" rtl="1">
              <a:lnSpc>
                <a:spcPts val="2342"/>
              </a:lnSpc>
              <a:spcBef>
                <a:spcPct val="0"/>
              </a:spcBef>
            </a:pPr>
            <a:r>
              <a:rPr lang="en-US" sz="1673" dirty="0">
                <a:solidFill>
                  <a:srgbClr val="FFFFFF"/>
                </a:solidFill>
                <a:latin typeface="DIN NEXT™ ARABIC BOLD" panose="020B0803020203050203" charset="-78"/>
                <a:cs typeface="DIN NEXT™ ARABIC BOLD" panose="020B0803020203050203" charset="-78"/>
              </a:rPr>
              <a:t> م / </a:t>
            </a:r>
            <a:r>
              <a:rPr lang="en-US" sz="1673" dirty="0" err="1">
                <a:solidFill>
                  <a:srgbClr val="FFFFFF"/>
                </a:solidFill>
                <a:latin typeface="DIN NEXT™ ARABIC BOLD" panose="020B0803020203050203" charset="-78"/>
                <a:cs typeface="DIN NEXT™ ARABIC BOLD" panose="020B0803020203050203" charset="-78"/>
              </a:rPr>
              <a:t>أحمد</a:t>
            </a:r>
            <a:r>
              <a:rPr lang="en-US" sz="1673" dirty="0">
                <a:solidFill>
                  <a:srgbClr val="FFFFFF"/>
                </a:solidFill>
                <a:latin typeface="DIN NEXT™ ARABIC BOLD" panose="020B0803020203050203" charset="-78"/>
                <a:cs typeface="DIN NEXT™ ARABIC BOLD" panose="020B0803020203050203" charset="-78"/>
              </a:rPr>
              <a:t> </a:t>
            </a:r>
            <a:r>
              <a:rPr lang="en-US" sz="1673" dirty="0" err="1">
                <a:solidFill>
                  <a:srgbClr val="FFFFFF"/>
                </a:solidFill>
                <a:latin typeface="DIN NEXT™ ARABIC BOLD" panose="020B0803020203050203" charset="-78"/>
                <a:cs typeface="DIN NEXT™ ARABIC BOLD" panose="020B0803020203050203" charset="-78"/>
              </a:rPr>
              <a:t>هادي</a:t>
            </a:r>
            <a:r>
              <a:rPr lang="en-US" sz="1673" dirty="0">
                <a:solidFill>
                  <a:srgbClr val="FFFFFF"/>
                </a:solidFill>
                <a:latin typeface="DIN NEXT™ ARABIC BOLD" panose="020B0803020203050203" charset="-78"/>
                <a:cs typeface="DIN NEXT™ ARABIC BOLD" panose="020B0803020203050203" charset="-78"/>
              </a:rPr>
              <a:t> </a:t>
            </a:r>
            <a:r>
              <a:rPr lang="en-US" sz="1673" dirty="0" err="1">
                <a:solidFill>
                  <a:srgbClr val="FFFFFF"/>
                </a:solidFill>
                <a:latin typeface="DIN NEXT™ ARABIC BOLD" panose="020B0803020203050203" charset="-78"/>
                <a:cs typeface="DIN NEXT™ ARABIC BOLD" panose="020B0803020203050203" charset="-78"/>
              </a:rPr>
              <a:t>نش</a:t>
            </a:r>
            <a:r>
              <a:rPr lang="en-US" sz="1673" dirty="0">
                <a:solidFill>
                  <a:srgbClr val="FFFFFF"/>
                </a:solidFill>
                <a:latin typeface="DIN NEXT™ ARABIC BOLD" panose="020B0803020203050203" charset="-78"/>
                <a:cs typeface="DIN NEXT™ ARABIC BOLD" panose="020B0803020203050203" charset="-78"/>
              </a:rPr>
              <a:t> </a:t>
            </a:r>
          </a:p>
        </p:txBody>
      </p:sp>
      <p:sp>
        <p:nvSpPr>
          <p:cNvPr id="76" name="AutoShape 76"/>
          <p:cNvSpPr/>
          <p:nvPr/>
        </p:nvSpPr>
        <p:spPr>
          <a:xfrm flipV="1">
            <a:off x="6781733" y="5178012"/>
            <a:ext cx="1497197" cy="246901"/>
          </a:xfrm>
          <a:prstGeom prst="line">
            <a:avLst/>
          </a:prstGeom>
          <a:ln w="28575" cap="flat">
            <a:solidFill>
              <a:srgbClr val="146555"/>
            </a:solidFill>
            <a:prstDash val="solid"/>
            <a:headEnd type="none" w="sm" len="sm"/>
            <a:tailEnd type="none" w="sm" len="sm"/>
          </a:ln>
        </p:spPr>
      </p:sp>
      <p:grpSp>
        <p:nvGrpSpPr>
          <p:cNvPr id="77" name="Group 77"/>
          <p:cNvGrpSpPr/>
          <p:nvPr/>
        </p:nvGrpSpPr>
        <p:grpSpPr>
          <a:xfrm>
            <a:off x="11943044" y="5884067"/>
            <a:ext cx="2228850" cy="329823"/>
            <a:chOff x="0" y="0"/>
            <a:chExt cx="587022" cy="86867"/>
          </a:xfrm>
        </p:grpSpPr>
        <p:sp>
          <p:nvSpPr>
            <p:cNvPr id="78" name="Freeform 78"/>
            <p:cNvSpPr/>
            <p:nvPr/>
          </p:nvSpPr>
          <p:spPr>
            <a:xfrm>
              <a:off x="0" y="0"/>
              <a:ext cx="587022" cy="86867"/>
            </a:xfrm>
            <a:custGeom>
              <a:avLst/>
              <a:gdLst/>
              <a:ahLst/>
              <a:cxnLst/>
              <a:rect l="l" t="t" r="r" b="b"/>
              <a:pathLst>
                <a:path w="587022" h="86867">
                  <a:moveTo>
                    <a:pt x="43434" y="0"/>
                  </a:moveTo>
                  <a:lnTo>
                    <a:pt x="543589" y="0"/>
                  </a:lnTo>
                  <a:cubicBezTo>
                    <a:pt x="567576" y="0"/>
                    <a:pt x="587022" y="19446"/>
                    <a:pt x="587022" y="43434"/>
                  </a:cubicBezTo>
                  <a:lnTo>
                    <a:pt x="587022" y="43434"/>
                  </a:lnTo>
                  <a:cubicBezTo>
                    <a:pt x="587022" y="54953"/>
                    <a:pt x="582446" y="66000"/>
                    <a:pt x="574301" y="74146"/>
                  </a:cubicBezTo>
                  <a:cubicBezTo>
                    <a:pt x="566155" y="82291"/>
                    <a:pt x="555108" y="86867"/>
                    <a:pt x="543589" y="86867"/>
                  </a:cubicBezTo>
                  <a:lnTo>
                    <a:pt x="43434" y="86867"/>
                  </a:lnTo>
                  <a:cubicBezTo>
                    <a:pt x="31914" y="86867"/>
                    <a:pt x="20867" y="82291"/>
                    <a:pt x="12721" y="74146"/>
                  </a:cubicBezTo>
                  <a:cubicBezTo>
                    <a:pt x="4576" y="66000"/>
                    <a:pt x="0" y="54953"/>
                    <a:pt x="0" y="43434"/>
                  </a:cubicBezTo>
                  <a:lnTo>
                    <a:pt x="0" y="43434"/>
                  </a:lnTo>
                  <a:cubicBezTo>
                    <a:pt x="0" y="31914"/>
                    <a:pt x="4576" y="20867"/>
                    <a:pt x="12721" y="12721"/>
                  </a:cubicBezTo>
                  <a:cubicBezTo>
                    <a:pt x="20867" y="4576"/>
                    <a:pt x="31914" y="0"/>
                    <a:pt x="43434" y="0"/>
                  </a:cubicBezTo>
                  <a:close/>
                </a:path>
              </a:pathLst>
            </a:custGeom>
            <a:solidFill>
              <a:srgbClr val="545454"/>
            </a:solidFill>
          </p:spPr>
        </p:sp>
        <p:sp>
          <p:nvSpPr>
            <p:cNvPr id="79" name="TextBox 79"/>
            <p:cNvSpPr txBox="1"/>
            <p:nvPr/>
          </p:nvSpPr>
          <p:spPr>
            <a:xfrm>
              <a:off x="0" y="-28575"/>
              <a:ext cx="812800" cy="841375"/>
            </a:xfrm>
            <a:prstGeom prst="rect">
              <a:avLst/>
            </a:prstGeom>
          </p:spPr>
          <p:txBody>
            <a:bodyPr lIns="50800" tIns="50800" rIns="50800" bIns="50800" rtlCol="0" anchor="ctr"/>
            <a:lstStyle/>
            <a:p>
              <a:pPr algn="ctr" rtl="1">
                <a:lnSpc>
                  <a:spcPts val="2342"/>
                </a:lnSpc>
              </a:pPr>
              <a:endParaRPr/>
            </a:p>
          </p:txBody>
        </p:sp>
      </p:grpSp>
      <p:sp>
        <p:nvSpPr>
          <p:cNvPr id="80" name="TextBox 80"/>
          <p:cNvSpPr txBox="1"/>
          <p:nvPr/>
        </p:nvSpPr>
        <p:spPr>
          <a:xfrm>
            <a:off x="12313672" y="5894020"/>
            <a:ext cx="1487595" cy="294953"/>
          </a:xfrm>
          <a:prstGeom prst="rect">
            <a:avLst/>
          </a:prstGeom>
        </p:spPr>
        <p:txBody>
          <a:bodyPr lIns="0" tIns="0" rIns="0" bIns="0" rtlCol="0" anchor="t">
            <a:spAutoFit/>
          </a:bodyPr>
          <a:lstStyle/>
          <a:p>
            <a:pPr marL="0" lvl="0" indent="0" algn="ctr" rtl="1">
              <a:lnSpc>
                <a:spcPts val="2342"/>
              </a:lnSpc>
              <a:spcBef>
                <a:spcPct val="0"/>
              </a:spcBef>
            </a:pPr>
            <a:r>
              <a:rPr lang="en-US" sz="1673" dirty="0">
                <a:solidFill>
                  <a:srgbClr val="FFFFFF"/>
                </a:solidFill>
                <a:latin typeface="DIN NEXT™ ARABIC BOLD" panose="020B0803020203050203" charset="-78"/>
                <a:cs typeface="DIN NEXT™ ARABIC BOLD" panose="020B0803020203050203" charset="-78"/>
              </a:rPr>
              <a:t>م/ </a:t>
            </a:r>
            <a:r>
              <a:rPr lang="en-US" sz="1673" dirty="0" err="1">
                <a:solidFill>
                  <a:srgbClr val="FFFFFF"/>
                </a:solidFill>
                <a:latin typeface="DIN NEXT™ ARABIC BOLD" panose="020B0803020203050203" charset="-78"/>
                <a:cs typeface="DIN NEXT™ ARABIC BOLD" panose="020B0803020203050203" charset="-78"/>
              </a:rPr>
              <a:t>خالد</a:t>
            </a:r>
            <a:r>
              <a:rPr lang="en-US" sz="1673" dirty="0">
                <a:solidFill>
                  <a:srgbClr val="FFFFFF"/>
                </a:solidFill>
                <a:latin typeface="DIN NEXT™ ARABIC BOLD" panose="020B0803020203050203" charset="-78"/>
                <a:cs typeface="DIN NEXT™ ARABIC BOLD" panose="020B0803020203050203" charset="-78"/>
              </a:rPr>
              <a:t> </a:t>
            </a:r>
            <a:r>
              <a:rPr lang="en-US" sz="1673" dirty="0" err="1">
                <a:solidFill>
                  <a:srgbClr val="FFFFFF"/>
                </a:solidFill>
                <a:latin typeface="DIN NEXT™ ARABIC BOLD" panose="020B0803020203050203" charset="-78"/>
                <a:cs typeface="DIN NEXT™ ARABIC BOLD" panose="020B0803020203050203" charset="-78"/>
              </a:rPr>
              <a:t>السك</a:t>
            </a:r>
            <a:r>
              <a:rPr lang="en-US" sz="1673" dirty="0">
                <a:solidFill>
                  <a:srgbClr val="FFFFFF"/>
                </a:solidFill>
                <a:latin typeface="DIN NEXT™ ARABIC BOLD" panose="020B0803020203050203" charset="-78"/>
                <a:cs typeface="DIN NEXT™ ARABIC BOLD" panose="020B0803020203050203" charset="-78"/>
              </a:rPr>
              <a:t> </a:t>
            </a:r>
          </a:p>
        </p:txBody>
      </p:sp>
      <p:sp>
        <p:nvSpPr>
          <p:cNvPr id="81" name="AutoShape 81"/>
          <p:cNvSpPr/>
          <p:nvPr/>
        </p:nvSpPr>
        <p:spPr>
          <a:xfrm flipV="1">
            <a:off x="10071564" y="6030821"/>
            <a:ext cx="1871480" cy="366137"/>
          </a:xfrm>
          <a:prstGeom prst="line">
            <a:avLst/>
          </a:prstGeom>
          <a:ln w="28575" cap="flat">
            <a:solidFill>
              <a:srgbClr val="146555"/>
            </a:solidFill>
            <a:prstDash val="solid"/>
            <a:headEnd type="none" w="sm" len="sm"/>
            <a:tailEnd type="none" w="sm" len="sm"/>
          </a:ln>
        </p:spPr>
      </p:sp>
      <p:sp>
        <p:nvSpPr>
          <p:cNvPr id="82" name="AutoShape 82"/>
          <p:cNvSpPr/>
          <p:nvPr/>
        </p:nvSpPr>
        <p:spPr>
          <a:xfrm flipV="1">
            <a:off x="10301492" y="7156442"/>
            <a:ext cx="1879265" cy="153376"/>
          </a:xfrm>
          <a:prstGeom prst="line">
            <a:avLst/>
          </a:prstGeom>
          <a:ln w="28575" cap="flat">
            <a:solidFill>
              <a:srgbClr val="146555"/>
            </a:solidFill>
            <a:prstDash val="solid"/>
            <a:headEnd type="none" w="sm" len="sm"/>
            <a:tailEnd type="none" w="sm" len="sm"/>
          </a:ln>
        </p:spPr>
      </p:sp>
      <p:grpSp>
        <p:nvGrpSpPr>
          <p:cNvPr id="83" name="Group 83"/>
          <p:cNvGrpSpPr/>
          <p:nvPr/>
        </p:nvGrpSpPr>
        <p:grpSpPr>
          <a:xfrm>
            <a:off x="12043618" y="6977243"/>
            <a:ext cx="2228850" cy="329823"/>
            <a:chOff x="0" y="0"/>
            <a:chExt cx="587022" cy="86867"/>
          </a:xfrm>
        </p:grpSpPr>
        <p:sp>
          <p:nvSpPr>
            <p:cNvPr id="84" name="Freeform 84"/>
            <p:cNvSpPr/>
            <p:nvPr/>
          </p:nvSpPr>
          <p:spPr>
            <a:xfrm>
              <a:off x="0" y="0"/>
              <a:ext cx="587022" cy="86867"/>
            </a:xfrm>
            <a:custGeom>
              <a:avLst/>
              <a:gdLst/>
              <a:ahLst/>
              <a:cxnLst/>
              <a:rect l="l" t="t" r="r" b="b"/>
              <a:pathLst>
                <a:path w="587022" h="86867">
                  <a:moveTo>
                    <a:pt x="43434" y="0"/>
                  </a:moveTo>
                  <a:lnTo>
                    <a:pt x="543589" y="0"/>
                  </a:lnTo>
                  <a:cubicBezTo>
                    <a:pt x="567576" y="0"/>
                    <a:pt x="587022" y="19446"/>
                    <a:pt x="587022" y="43434"/>
                  </a:cubicBezTo>
                  <a:lnTo>
                    <a:pt x="587022" y="43434"/>
                  </a:lnTo>
                  <a:cubicBezTo>
                    <a:pt x="587022" y="54953"/>
                    <a:pt x="582446" y="66000"/>
                    <a:pt x="574301" y="74146"/>
                  </a:cubicBezTo>
                  <a:cubicBezTo>
                    <a:pt x="566155" y="82291"/>
                    <a:pt x="555108" y="86867"/>
                    <a:pt x="543589" y="86867"/>
                  </a:cubicBezTo>
                  <a:lnTo>
                    <a:pt x="43434" y="86867"/>
                  </a:lnTo>
                  <a:cubicBezTo>
                    <a:pt x="31914" y="86867"/>
                    <a:pt x="20867" y="82291"/>
                    <a:pt x="12721" y="74146"/>
                  </a:cubicBezTo>
                  <a:cubicBezTo>
                    <a:pt x="4576" y="66000"/>
                    <a:pt x="0" y="54953"/>
                    <a:pt x="0" y="43434"/>
                  </a:cubicBezTo>
                  <a:lnTo>
                    <a:pt x="0" y="43434"/>
                  </a:lnTo>
                  <a:cubicBezTo>
                    <a:pt x="0" y="31914"/>
                    <a:pt x="4576" y="20867"/>
                    <a:pt x="12721" y="12721"/>
                  </a:cubicBezTo>
                  <a:cubicBezTo>
                    <a:pt x="20867" y="4576"/>
                    <a:pt x="31914" y="0"/>
                    <a:pt x="43434" y="0"/>
                  </a:cubicBezTo>
                  <a:close/>
                </a:path>
              </a:pathLst>
            </a:custGeom>
            <a:solidFill>
              <a:srgbClr val="545454"/>
            </a:solidFill>
          </p:spPr>
        </p:sp>
        <p:sp>
          <p:nvSpPr>
            <p:cNvPr id="85" name="TextBox 85"/>
            <p:cNvSpPr txBox="1"/>
            <p:nvPr/>
          </p:nvSpPr>
          <p:spPr>
            <a:xfrm>
              <a:off x="0" y="-28575"/>
              <a:ext cx="812800" cy="841375"/>
            </a:xfrm>
            <a:prstGeom prst="rect">
              <a:avLst/>
            </a:prstGeom>
          </p:spPr>
          <p:txBody>
            <a:bodyPr lIns="50800" tIns="50800" rIns="50800" bIns="50800" rtlCol="0" anchor="ctr"/>
            <a:lstStyle/>
            <a:p>
              <a:pPr algn="ctr" rtl="1">
                <a:lnSpc>
                  <a:spcPts val="2342"/>
                </a:lnSpc>
              </a:pPr>
              <a:endParaRPr/>
            </a:p>
          </p:txBody>
        </p:sp>
      </p:grpSp>
      <p:sp>
        <p:nvSpPr>
          <p:cNvPr id="86" name="TextBox 86"/>
          <p:cNvSpPr txBox="1"/>
          <p:nvPr/>
        </p:nvSpPr>
        <p:spPr>
          <a:xfrm>
            <a:off x="12228932" y="6961000"/>
            <a:ext cx="1858222" cy="294953"/>
          </a:xfrm>
          <a:prstGeom prst="rect">
            <a:avLst/>
          </a:prstGeom>
        </p:spPr>
        <p:txBody>
          <a:bodyPr lIns="0" tIns="0" rIns="0" bIns="0" rtlCol="0" anchor="t">
            <a:spAutoFit/>
          </a:bodyPr>
          <a:lstStyle/>
          <a:p>
            <a:pPr marL="0" lvl="0" indent="0" algn="ctr" rtl="1">
              <a:lnSpc>
                <a:spcPts val="2342"/>
              </a:lnSpc>
              <a:spcBef>
                <a:spcPct val="0"/>
              </a:spcBef>
            </a:pPr>
            <a:r>
              <a:rPr lang="en-US" sz="1673" dirty="0">
                <a:solidFill>
                  <a:srgbClr val="FFFFFF"/>
                </a:solidFill>
                <a:latin typeface="DIN NEXT™ ARABIC BOLD" panose="020B0803020203050203" charset="-78"/>
                <a:cs typeface="DIN NEXT™ ARABIC BOLD" panose="020B0803020203050203" charset="-78"/>
              </a:rPr>
              <a:t>م / </a:t>
            </a:r>
            <a:r>
              <a:rPr lang="en-US" sz="1673" dirty="0" err="1">
                <a:solidFill>
                  <a:srgbClr val="FFFFFF"/>
                </a:solidFill>
                <a:latin typeface="DIN NEXT™ ARABIC BOLD" panose="020B0803020203050203" charset="-78"/>
                <a:cs typeface="DIN NEXT™ ARABIC BOLD" panose="020B0803020203050203" charset="-78"/>
              </a:rPr>
              <a:t>إبراهيم</a:t>
            </a:r>
            <a:r>
              <a:rPr lang="en-US" sz="1673" dirty="0">
                <a:solidFill>
                  <a:srgbClr val="FFFFFF"/>
                </a:solidFill>
                <a:latin typeface="DIN NEXT™ ARABIC BOLD" panose="020B0803020203050203" charset="-78"/>
                <a:cs typeface="DIN NEXT™ ARABIC BOLD" panose="020B0803020203050203" charset="-78"/>
              </a:rPr>
              <a:t> </a:t>
            </a:r>
            <a:r>
              <a:rPr lang="en-US" sz="1673" dirty="0" err="1">
                <a:solidFill>
                  <a:srgbClr val="FFFFFF"/>
                </a:solidFill>
                <a:latin typeface="DIN NEXT™ ARABIC BOLD" panose="020B0803020203050203" charset="-78"/>
                <a:cs typeface="DIN NEXT™ ARABIC BOLD" panose="020B0803020203050203" charset="-78"/>
              </a:rPr>
              <a:t>سلامي</a:t>
            </a:r>
            <a:r>
              <a:rPr lang="en-US" sz="1673" dirty="0">
                <a:solidFill>
                  <a:srgbClr val="FFFFFF"/>
                </a:solidFill>
                <a:latin typeface="DIN NEXT™ ARABIC BOLD" panose="020B0803020203050203" charset="-78"/>
                <a:cs typeface="DIN NEXT™ ARABIC BOLD" panose="020B0803020203050203" charset="-78"/>
              </a:rPr>
              <a:t> </a:t>
            </a:r>
          </a:p>
        </p:txBody>
      </p:sp>
      <p:sp>
        <p:nvSpPr>
          <p:cNvPr id="87" name="AutoShape 87"/>
          <p:cNvSpPr/>
          <p:nvPr/>
        </p:nvSpPr>
        <p:spPr>
          <a:xfrm flipV="1">
            <a:off x="7915256" y="7967075"/>
            <a:ext cx="1879265" cy="153376"/>
          </a:xfrm>
          <a:prstGeom prst="line">
            <a:avLst/>
          </a:prstGeom>
          <a:ln w="28575" cap="flat">
            <a:solidFill>
              <a:srgbClr val="146555"/>
            </a:solidFill>
            <a:prstDash val="solid"/>
            <a:headEnd type="none" w="sm" len="sm"/>
            <a:tailEnd type="none" w="sm" len="sm"/>
          </a:ln>
        </p:spPr>
      </p:sp>
      <p:grpSp>
        <p:nvGrpSpPr>
          <p:cNvPr id="88" name="Group 88"/>
          <p:cNvGrpSpPr/>
          <p:nvPr/>
        </p:nvGrpSpPr>
        <p:grpSpPr>
          <a:xfrm>
            <a:off x="5084843" y="7952788"/>
            <a:ext cx="3086100" cy="329823"/>
            <a:chOff x="0" y="0"/>
            <a:chExt cx="812800" cy="86867"/>
          </a:xfrm>
        </p:grpSpPr>
        <p:sp>
          <p:nvSpPr>
            <p:cNvPr id="89" name="Freeform 89"/>
            <p:cNvSpPr/>
            <p:nvPr/>
          </p:nvSpPr>
          <p:spPr>
            <a:xfrm>
              <a:off x="0" y="0"/>
              <a:ext cx="812800" cy="86867"/>
            </a:xfrm>
            <a:custGeom>
              <a:avLst/>
              <a:gdLst/>
              <a:ahLst/>
              <a:cxnLst/>
              <a:rect l="l" t="t" r="r" b="b"/>
              <a:pathLst>
                <a:path w="812800" h="86867">
                  <a:moveTo>
                    <a:pt x="43434" y="0"/>
                  </a:moveTo>
                  <a:lnTo>
                    <a:pt x="769366" y="0"/>
                  </a:lnTo>
                  <a:cubicBezTo>
                    <a:pt x="780886" y="0"/>
                    <a:pt x="791933" y="4576"/>
                    <a:pt x="800079" y="12721"/>
                  </a:cubicBezTo>
                  <a:cubicBezTo>
                    <a:pt x="808224" y="20867"/>
                    <a:pt x="812800" y="31914"/>
                    <a:pt x="812800" y="43434"/>
                  </a:cubicBezTo>
                  <a:lnTo>
                    <a:pt x="812800" y="43434"/>
                  </a:lnTo>
                  <a:cubicBezTo>
                    <a:pt x="812800" y="54953"/>
                    <a:pt x="808224" y="66000"/>
                    <a:pt x="800079" y="74146"/>
                  </a:cubicBezTo>
                  <a:cubicBezTo>
                    <a:pt x="791933" y="82291"/>
                    <a:pt x="780886" y="86867"/>
                    <a:pt x="769366" y="86867"/>
                  </a:cubicBezTo>
                  <a:lnTo>
                    <a:pt x="43434" y="86867"/>
                  </a:lnTo>
                  <a:cubicBezTo>
                    <a:pt x="31914" y="86867"/>
                    <a:pt x="20867" y="82291"/>
                    <a:pt x="12721" y="74146"/>
                  </a:cubicBezTo>
                  <a:cubicBezTo>
                    <a:pt x="4576" y="66000"/>
                    <a:pt x="0" y="54953"/>
                    <a:pt x="0" y="43434"/>
                  </a:cubicBezTo>
                  <a:lnTo>
                    <a:pt x="0" y="43434"/>
                  </a:lnTo>
                  <a:cubicBezTo>
                    <a:pt x="0" y="31914"/>
                    <a:pt x="4576" y="20867"/>
                    <a:pt x="12721" y="12721"/>
                  </a:cubicBezTo>
                  <a:cubicBezTo>
                    <a:pt x="20867" y="4576"/>
                    <a:pt x="31914" y="0"/>
                    <a:pt x="43434" y="0"/>
                  </a:cubicBezTo>
                  <a:close/>
                </a:path>
              </a:pathLst>
            </a:custGeom>
            <a:solidFill>
              <a:srgbClr val="545454"/>
            </a:solidFill>
          </p:spPr>
        </p:sp>
        <p:sp>
          <p:nvSpPr>
            <p:cNvPr id="90" name="TextBox 90"/>
            <p:cNvSpPr txBox="1"/>
            <p:nvPr/>
          </p:nvSpPr>
          <p:spPr>
            <a:xfrm>
              <a:off x="0" y="-28575"/>
              <a:ext cx="812800" cy="841375"/>
            </a:xfrm>
            <a:prstGeom prst="rect">
              <a:avLst/>
            </a:prstGeom>
          </p:spPr>
          <p:txBody>
            <a:bodyPr lIns="50800" tIns="50800" rIns="50800" bIns="50800" rtlCol="0" anchor="ctr"/>
            <a:lstStyle/>
            <a:p>
              <a:pPr algn="ctr" rtl="1">
                <a:lnSpc>
                  <a:spcPts val="2342"/>
                </a:lnSpc>
              </a:pPr>
              <a:endParaRPr/>
            </a:p>
          </p:txBody>
        </p:sp>
      </p:grpSp>
      <p:sp>
        <p:nvSpPr>
          <p:cNvPr id="91" name="TextBox 91"/>
          <p:cNvSpPr txBox="1"/>
          <p:nvPr/>
        </p:nvSpPr>
        <p:spPr>
          <a:xfrm>
            <a:off x="5384033" y="7955597"/>
            <a:ext cx="2487720" cy="294953"/>
          </a:xfrm>
          <a:prstGeom prst="rect">
            <a:avLst/>
          </a:prstGeom>
        </p:spPr>
        <p:txBody>
          <a:bodyPr lIns="0" tIns="0" rIns="0" bIns="0" rtlCol="0" anchor="t">
            <a:spAutoFit/>
          </a:bodyPr>
          <a:lstStyle/>
          <a:p>
            <a:pPr marL="0" lvl="0" indent="0" algn="ctr" rtl="1">
              <a:lnSpc>
                <a:spcPts val="2342"/>
              </a:lnSpc>
              <a:spcBef>
                <a:spcPct val="0"/>
              </a:spcBef>
            </a:pPr>
            <a:r>
              <a:rPr lang="en-US" sz="1673" dirty="0">
                <a:solidFill>
                  <a:srgbClr val="FFFFFF"/>
                </a:solidFill>
                <a:latin typeface="DIN NEXT™ ARABIC BOLD" panose="020B0803020203050203" charset="-78"/>
                <a:cs typeface="DIN NEXT™ ARABIC BOLD" panose="020B0803020203050203" charset="-78"/>
              </a:rPr>
              <a:t>م/ </a:t>
            </a:r>
            <a:r>
              <a:rPr lang="en-US" sz="1673" dirty="0" err="1">
                <a:solidFill>
                  <a:srgbClr val="FFFFFF"/>
                </a:solidFill>
                <a:latin typeface="DIN NEXT™ ARABIC BOLD" panose="020B0803020203050203" charset="-78"/>
                <a:cs typeface="DIN NEXT™ ARABIC BOLD" panose="020B0803020203050203" charset="-78"/>
              </a:rPr>
              <a:t>عامر</a:t>
            </a:r>
            <a:r>
              <a:rPr lang="en-US" sz="1673" dirty="0">
                <a:solidFill>
                  <a:srgbClr val="FFFFFF"/>
                </a:solidFill>
                <a:latin typeface="DIN NEXT™ ARABIC BOLD" panose="020B0803020203050203" charset="-78"/>
                <a:cs typeface="DIN NEXT™ ARABIC BOLD" panose="020B0803020203050203" charset="-78"/>
              </a:rPr>
              <a:t> </a:t>
            </a:r>
            <a:r>
              <a:rPr lang="en-US" sz="1673" dirty="0" err="1">
                <a:solidFill>
                  <a:srgbClr val="FFFFFF"/>
                </a:solidFill>
                <a:latin typeface="DIN NEXT™ ARABIC BOLD" panose="020B0803020203050203" charset="-78"/>
                <a:cs typeface="DIN NEXT™ ARABIC BOLD" panose="020B0803020203050203" charset="-78"/>
              </a:rPr>
              <a:t>حسن</a:t>
            </a:r>
            <a:r>
              <a:rPr lang="en-US" sz="1673" dirty="0">
                <a:solidFill>
                  <a:srgbClr val="FFFFFF"/>
                </a:solidFill>
                <a:latin typeface="DIN NEXT™ ARABIC BOLD" panose="020B0803020203050203" charset="-78"/>
                <a:cs typeface="DIN NEXT™ ARABIC BOLD" panose="020B0803020203050203" charset="-78"/>
              </a:rPr>
              <a:t> </a:t>
            </a:r>
            <a:r>
              <a:rPr lang="en-US" sz="1673" dirty="0" err="1">
                <a:solidFill>
                  <a:srgbClr val="FFFFFF"/>
                </a:solidFill>
                <a:latin typeface="DIN NEXT™ ARABIC BOLD" panose="020B0803020203050203" charset="-78"/>
                <a:cs typeface="DIN NEXT™ ARABIC BOLD" panose="020B0803020203050203" charset="-78"/>
              </a:rPr>
              <a:t>سحماء</a:t>
            </a:r>
            <a:r>
              <a:rPr lang="en-US" sz="1673" dirty="0">
                <a:solidFill>
                  <a:srgbClr val="FFFFFF"/>
                </a:solidFill>
                <a:latin typeface="DIN NEXT™ ARABIC BOLD" panose="020B0803020203050203" charset="-78"/>
                <a:cs typeface="DIN NEXT™ ARABIC BOLD" panose="020B0803020203050203" charset="-78"/>
              </a:rPr>
              <a:t> </a:t>
            </a:r>
          </a:p>
        </p:txBody>
      </p:sp>
      <p:sp>
        <p:nvSpPr>
          <p:cNvPr id="92" name="AutoShape 92"/>
          <p:cNvSpPr/>
          <p:nvPr/>
        </p:nvSpPr>
        <p:spPr>
          <a:xfrm flipV="1">
            <a:off x="7827345" y="6532389"/>
            <a:ext cx="656752" cy="833952"/>
          </a:xfrm>
          <a:prstGeom prst="line">
            <a:avLst/>
          </a:prstGeom>
          <a:ln w="28575" cap="flat">
            <a:solidFill>
              <a:srgbClr val="146555"/>
            </a:solidFill>
            <a:prstDash val="solid"/>
            <a:headEnd type="none" w="sm" len="sm"/>
            <a:tailEnd type="none" w="sm" len="sm"/>
          </a:ln>
        </p:spPr>
      </p:sp>
      <p:grpSp>
        <p:nvGrpSpPr>
          <p:cNvPr id="93" name="Group 93"/>
          <p:cNvGrpSpPr/>
          <p:nvPr/>
        </p:nvGrpSpPr>
        <p:grpSpPr>
          <a:xfrm>
            <a:off x="5061783" y="7307066"/>
            <a:ext cx="3086100" cy="329823"/>
            <a:chOff x="0" y="0"/>
            <a:chExt cx="812800" cy="86867"/>
          </a:xfrm>
        </p:grpSpPr>
        <p:sp>
          <p:nvSpPr>
            <p:cNvPr id="94" name="Freeform 94"/>
            <p:cNvSpPr/>
            <p:nvPr/>
          </p:nvSpPr>
          <p:spPr>
            <a:xfrm>
              <a:off x="0" y="0"/>
              <a:ext cx="812800" cy="86867"/>
            </a:xfrm>
            <a:custGeom>
              <a:avLst/>
              <a:gdLst/>
              <a:ahLst/>
              <a:cxnLst/>
              <a:rect l="l" t="t" r="r" b="b"/>
              <a:pathLst>
                <a:path w="812800" h="86867">
                  <a:moveTo>
                    <a:pt x="43434" y="0"/>
                  </a:moveTo>
                  <a:lnTo>
                    <a:pt x="769366" y="0"/>
                  </a:lnTo>
                  <a:cubicBezTo>
                    <a:pt x="780886" y="0"/>
                    <a:pt x="791933" y="4576"/>
                    <a:pt x="800079" y="12721"/>
                  </a:cubicBezTo>
                  <a:cubicBezTo>
                    <a:pt x="808224" y="20867"/>
                    <a:pt x="812800" y="31914"/>
                    <a:pt x="812800" y="43434"/>
                  </a:cubicBezTo>
                  <a:lnTo>
                    <a:pt x="812800" y="43434"/>
                  </a:lnTo>
                  <a:cubicBezTo>
                    <a:pt x="812800" y="54953"/>
                    <a:pt x="808224" y="66000"/>
                    <a:pt x="800079" y="74146"/>
                  </a:cubicBezTo>
                  <a:cubicBezTo>
                    <a:pt x="791933" y="82291"/>
                    <a:pt x="780886" y="86867"/>
                    <a:pt x="769366" y="86867"/>
                  </a:cubicBezTo>
                  <a:lnTo>
                    <a:pt x="43434" y="86867"/>
                  </a:lnTo>
                  <a:cubicBezTo>
                    <a:pt x="31914" y="86867"/>
                    <a:pt x="20867" y="82291"/>
                    <a:pt x="12721" y="74146"/>
                  </a:cubicBezTo>
                  <a:cubicBezTo>
                    <a:pt x="4576" y="66000"/>
                    <a:pt x="0" y="54953"/>
                    <a:pt x="0" y="43434"/>
                  </a:cubicBezTo>
                  <a:lnTo>
                    <a:pt x="0" y="43434"/>
                  </a:lnTo>
                  <a:cubicBezTo>
                    <a:pt x="0" y="31914"/>
                    <a:pt x="4576" y="20867"/>
                    <a:pt x="12721" y="12721"/>
                  </a:cubicBezTo>
                  <a:cubicBezTo>
                    <a:pt x="20867" y="4576"/>
                    <a:pt x="31914" y="0"/>
                    <a:pt x="43434" y="0"/>
                  </a:cubicBezTo>
                  <a:close/>
                </a:path>
              </a:pathLst>
            </a:custGeom>
            <a:solidFill>
              <a:srgbClr val="545454"/>
            </a:solidFill>
          </p:spPr>
        </p:sp>
        <p:sp>
          <p:nvSpPr>
            <p:cNvPr id="95" name="TextBox 95"/>
            <p:cNvSpPr txBox="1"/>
            <p:nvPr/>
          </p:nvSpPr>
          <p:spPr>
            <a:xfrm>
              <a:off x="0" y="-28575"/>
              <a:ext cx="812800" cy="841375"/>
            </a:xfrm>
            <a:prstGeom prst="rect">
              <a:avLst/>
            </a:prstGeom>
          </p:spPr>
          <p:txBody>
            <a:bodyPr lIns="50800" tIns="50800" rIns="50800" bIns="50800" rtlCol="0" anchor="ctr"/>
            <a:lstStyle/>
            <a:p>
              <a:pPr algn="ctr" rtl="1">
                <a:lnSpc>
                  <a:spcPts val="2342"/>
                </a:lnSpc>
              </a:pPr>
              <a:endParaRPr/>
            </a:p>
          </p:txBody>
        </p:sp>
      </p:grpSp>
      <p:sp>
        <p:nvSpPr>
          <p:cNvPr id="96" name="TextBox 96"/>
          <p:cNvSpPr txBox="1"/>
          <p:nvPr/>
        </p:nvSpPr>
        <p:spPr>
          <a:xfrm>
            <a:off x="5360973" y="7309876"/>
            <a:ext cx="2487720" cy="294953"/>
          </a:xfrm>
          <a:prstGeom prst="rect">
            <a:avLst/>
          </a:prstGeom>
        </p:spPr>
        <p:txBody>
          <a:bodyPr lIns="0" tIns="0" rIns="0" bIns="0" rtlCol="0" anchor="t">
            <a:spAutoFit/>
          </a:bodyPr>
          <a:lstStyle/>
          <a:p>
            <a:pPr marL="0" lvl="0" indent="0" algn="ctr" rtl="1">
              <a:lnSpc>
                <a:spcPts val="2342"/>
              </a:lnSpc>
              <a:spcBef>
                <a:spcPct val="0"/>
              </a:spcBef>
            </a:pPr>
            <a:r>
              <a:rPr lang="en-US" sz="1673" dirty="0">
                <a:solidFill>
                  <a:srgbClr val="FFFFFF"/>
                </a:solidFill>
                <a:latin typeface="DIN NEXT™ ARABIC BOLD" panose="020B0803020203050203" charset="-78"/>
                <a:cs typeface="DIN NEXT™ ARABIC BOLD" panose="020B0803020203050203" charset="-78"/>
              </a:rPr>
              <a:t>م/ </a:t>
            </a:r>
            <a:r>
              <a:rPr lang="en-US" sz="1673" dirty="0" err="1">
                <a:solidFill>
                  <a:srgbClr val="FFFFFF"/>
                </a:solidFill>
                <a:latin typeface="DIN NEXT™ ARABIC BOLD" panose="020B0803020203050203" charset="-78"/>
                <a:cs typeface="DIN NEXT™ ARABIC BOLD" panose="020B0803020203050203" charset="-78"/>
              </a:rPr>
              <a:t>حمود</a:t>
            </a:r>
            <a:r>
              <a:rPr lang="en-US" sz="1673" dirty="0">
                <a:solidFill>
                  <a:srgbClr val="FFFFFF"/>
                </a:solidFill>
                <a:latin typeface="DIN NEXT™ ARABIC BOLD" panose="020B0803020203050203" charset="-78"/>
                <a:cs typeface="DIN NEXT™ ARABIC BOLD" panose="020B0803020203050203" charset="-78"/>
              </a:rPr>
              <a:t> </a:t>
            </a:r>
            <a:r>
              <a:rPr lang="en-US" sz="1673" dirty="0" err="1">
                <a:solidFill>
                  <a:srgbClr val="FFFFFF"/>
                </a:solidFill>
                <a:latin typeface="DIN NEXT™ ARABIC BOLD" panose="020B0803020203050203" charset="-78"/>
                <a:cs typeface="DIN NEXT™ ARABIC BOLD" panose="020B0803020203050203" charset="-78"/>
              </a:rPr>
              <a:t>خريزي</a:t>
            </a:r>
            <a:r>
              <a:rPr lang="en-US" sz="1673" dirty="0">
                <a:solidFill>
                  <a:srgbClr val="FFFFFF"/>
                </a:solidFill>
                <a:latin typeface="DIN NEXT™ ARABIC BOLD" panose="020B0803020203050203" charset="-78"/>
                <a:cs typeface="DIN NEXT™ ARABIC BOLD" panose="020B0803020203050203" charset="-78"/>
              </a:rPr>
              <a:t> </a:t>
            </a:r>
          </a:p>
        </p:txBody>
      </p:sp>
      <p:sp>
        <p:nvSpPr>
          <p:cNvPr id="98" name="مستطيل مستدير الزوايا 97"/>
          <p:cNvSpPr/>
          <p:nvPr/>
        </p:nvSpPr>
        <p:spPr>
          <a:xfrm>
            <a:off x="9970672" y="183912"/>
            <a:ext cx="8131415" cy="1101646"/>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marL="0" lvl="1" indent="0" algn="r" rtl="1">
              <a:lnSpc>
                <a:spcPts val="7545"/>
              </a:lnSpc>
              <a:spcBef>
                <a:spcPct val="0"/>
              </a:spcBef>
            </a:pPr>
            <a:r>
              <a:rPr lang="en-US" sz="4400" dirty="0" err="1">
                <a:solidFill>
                  <a:schemeClr val="tx1"/>
                </a:solidFill>
                <a:latin typeface="DIN NEXT™ ARABIC BOLD" panose="020B0803020203050203" charset="-78"/>
                <a:cs typeface="DIN NEXT™ ARABIC BOLD" panose="020B0803020203050203" charset="-78"/>
              </a:rPr>
              <a:t>لجان</a:t>
            </a:r>
            <a:r>
              <a:rPr lang="en-US" sz="4400" dirty="0">
                <a:solidFill>
                  <a:schemeClr val="tx1"/>
                </a:solidFill>
                <a:latin typeface="DIN NEXT™ ARABIC BOLD" panose="020B0803020203050203" charset="-78"/>
                <a:cs typeface="DIN NEXT™ ARABIC BOLD" panose="020B0803020203050203" charset="-78"/>
              </a:rPr>
              <a:t> </a:t>
            </a:r>
            <a:r>
              <a:rPr lang="en-US" sz="4400" dirty="0" err="1">
                <a:solidFill>
                  <a:schemeClr val="tx1"/>
                </a:solidFill>
                <a:latin typeface="DIN NEXT™ ARABIC BOLD" panose="020B0803020203050203" charset="-78"/>
                <a:cs typeface="DIN NEXT™ ARABIC BOLD" panose="020B0803020203050203" charset="-78"/>
              </a:rPr>
              <a:t>فتح</a:t>
            </a:r>
            <a:r>
              <a:rPr lang="en-US" sz="4400" dirty="0">
                <a:solidFill>
                  <a:schemeClr val="tx1"/>
                </a:solidFill>
                <a:latin typeface="DIN NEXT™ ARABIC BOLD" panose="020B0803020203050203" charset="-78"/>
                <a:cs typeface="DIN NEXT™ ARABIC BOLD" panose="020B0803020203050203" charset="-78"/>
              </a:rPr>
              <a:t> </a:t>
            </a:r>
            <a:r>
              <a:rPr lang="en-US" sz="4400" dirty="0" err="1">
                <a:solidFill>
                  <a:schemeClr val="tx1"/>
                </a:solidFill>
                <a:latin typeface="DIN NEXT™ ARABIC BOLD" panose="020B0803020203050203" charset="-78"/>
                <a:cs typeface="DIN NEXT™ ARABIC BOLD" panose="020B0803020203050203" charset="-78"/>
              </a:rPr>
              <a:t>عروض</a:t>
            </a:r>
            <a:r>
              <a:rPr lang="en-US" sz="4400" dirty="0">
                <a:solidFill>
                  <a:schemeClr val="tx1"/>
                </a:solidFill>
                <a:latin typeface="DIN NEXT™ ARABIC BOLD" panose="020B0803020203050203" charset="-78"/>
                <a:cs typeface="DIN NEXT™ ARABIC BOLD" panose="020B0803020203050203" charset="-78"/>
              </a:rPr>
              <a:t> </a:t>
            </a:r>
            <a:r>
              <a:rPr lang="en-US" sz="4400" dirty="0" err="1">
                <a:solidFill>
                  <a:schemeClr val="tx1"/>
                </a:solidFill>
                <a:latin typeface="DIN NEXT™ ARABIC BOLD" panose="020B0803020203050203" charset="-78"/>
                <a:cs typeface="DIN NEXT™ ARABIC BOLD" panose="020B0803020203050203" charset="-78"/>
              </a:rPr>
              <a:t>بالأمانة</a:t>
            </a:r>
            <a:r>
              <a:rPr lang="en-US" sz="4400" dirty="0">
                <a:solidFill>
                  <a:schemeClr val="tx1"/>
                </a:solidFill>
                <a:latin typeface="DIN NEXT™ ARABIC BOLD" panose="020B0803020203050203" charset="-78"/>
                <a:cs typeface="DIN NEXT™ ARABIC BOLD" panose="020B0803020203050203" charset="-78"/>
              </a:rPr>
              <a:t> </a:t>
            </a:r>
            <a:r>
              <a:rPr lang="en-US" sz="4400" dirty="0" err="1">
                <a:solidFill>
                  <a:schemeClr val="tx1"/>
                </a:solidFill>
                <a:latin typeface="DIN NEXT™ ARABIC BOLD" panose="020B0803020203050203" charset="-78"/>
                <a:cs typeface="DIN NEXT™ ARABIC BOLD" panose="020B0803020203050203" charset="-78"/>
              </a:rPr>
              <a:t>والبلديات</a:t>
            </a:r>
            <a:r>
              <a:rPr lang="en-US" sz="4400" dirty="0">
                <a:solidFill>
                  <a:schemeClr val="tx1"/>
                </a:solidFill>
                <a:latin typeface="DIN NEXT™ ARABIC BOLD" panose="020B0803020203050203" charset="-78"/>
                <a:cs typeface="DIN NEXT™ ARABIC BOLD" panose="020B0803020203050203" charset="-78"/>
              </a:rPr>
              <a:t> :</a:t>
            </a:r>
            <a:endParaRPr lang="en-US" sz="4400" dirty="0">
              <a:solidFill>
                <a:schemeClr val="tx1"/>
              </a:solidFill>
              <a:latin typeface="DIN NEXT™ ARABIC BOLD" panose="020B0803020203050203" charset="-78"/>
              <a:cs typeface="DIN NEXT™ ARABIC BOLD" panose="020B0803020203050203" charset="-78"/>
            </a:endParaRPr>
          </a:p>
        </p:txBody>
      </p:sp>
    </p:spTree>
  </p:cSld>
  <p:clrMapOvr>
    <a:masterClrMapping/>
  </p:clrMapOvr>
  <p:transition spd="slow">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71000"/>
          </a:blip>
          <a:srcRect/>
          <a:stretch>
            <a:fillRect/>
          </a:stretch>
        </p:blipFill>
        <p:spPr>
          <a:xfrm>
            <a:off x="0" y="0"/>
            <a:ext cx="18288000" cy="10287000"/>
          </a:xfrm>
          <a:prstGeom prst="rect">
            <a:avLst/>
          </a:prstGeom>
        </p:spPr>
      </p:pic>
      <p:pic>
        <p:nvPicPr>
          <p:cNvPr id="3" name="Picture 3"/>
          <p:cNvPicPr>
            <a:picLocks noChangeAspect="1"/>
          </p:cNvPicPr>
          <p:nvPr/>
        </p:nvPicPr>
        <p:blipFill>
          <a:blip r:embed="rId3"/>
          <a:srcRect t="16363" b="17045"/>
          <a:stretch>
            <a:fillRect/>
          </a:stretch>
        </p:blipFill>
        <p:spPr>
          <a:xfrm>
            <a:off x="662673" y="384254"/>
            <a:ext cx="1985133" cy="1321912"/>
          </a:xfrm>
          <a:prstGeom prst="rect">
            <a:avLst/>
          </a:prstGeom>
        </p:spPr>
      </p:pic>
      <p:sp>
        <p:nvSpPr>
          <p:cNvPr id="5" name="AutoShape 5"/>
          <p:cNvSpPr/>
          <p:nvPr/>
        </p:nvSpPr>
        <p:spPr>
          <a:xfrm flipV="1">
            <a:off x="2560745" y="3696657"/>
            <a:ext cx="13166509" cy="0"/>
          </a:xfrm>
          <a:prstGeom prst="line">
            <a:avLst/>
          </a:prstGeom>
          <a:ln w="38100" cap="rnd">
            <a:solidFill>
              <a:srgbClr val="545454"/>
            </a:solidFill>
            <a:prstDash val="solid"/>
            <a:headEnd type="none" w="sm" len="sm"/>
            <a:tailEnd type="none" w="sm" len="sm"/>
          </a:ln>
        </p:spPr>
      </p:sp>
      <p:sp>
        <p:nvSpPr>
          <p:cNvPr id="6" name="AutoShape 6"/>
          <p:cNvSpPr/>
          <p:nvPr/>
        </p:nvSpPr>
        <p:spPr>
          <a:xfrm flipV="1">
            <a:off x="9134475" y="2675000"/>
            <a:ext cx="0" cy="1977679"/>
          </a:xfrm>
          <a:prstGeom prst="line">
            <a:avLst/>
          </a:prstGeom>
          <a:ln w="38100" cap="rnd">
            <a:solidFill>
              <a:srgbClr val="545454"/>
            </a:solidFill>
            <a:prstDash val="solid"/>
            <a:headEnd type="diamond" w="lg" len="lg"/>
            <a:tailEnd type="none" w="sm" len="sm"/>
          </a:ln>
        </p:spPr>
      </p:sp>
      <p:sp>
        <p:nvSpPr>
          <p:cNvPr id="7" name="AutoShape 7"/>
          <p:cNvSpPr/>
          <p:nvPr/>
        </p:nvSpPr>
        <p:spPr>
          <a:xfrm flipH="1" flipV="1">
            <a:off x="2579795" y="3685578"/>
            <a:ext cx="0" cy="968655"/>
          </a:xfrm>
          <a:prstGeom prst="line">
            <a:avLst/>
          </a:prstGeom>
          <a:ln w="38100" cap="rnd">
            <a:solidFill>
              <a:srgbClr val="545454"/>
            </a:solidFill>
            <a:prstDash val="solid"/>
            <a:headEnd type="diamond" w="lg" len="lg"/>
            <a:tailEnd type="none" w="sm" len="sm"/>
          </a:ln>
        </p:spPr>
      </p:sp>
      <p:sp>
        <p:nvSpPr>
          <p:cNvPr id="8" name="AutoShape 8"/>
          <p:cNvSpPr/>
          <p:nvPr/>
        </p:nvSpPr>
        <p:spPr>
          <a:xfrm flipH="1" flipV="1">
            <a:off x="5710620" y="3715707"/>
            <a:ext cx="0" cy="968655"/>
          </a:xfrm>
          <a:prstGeom prst="line">
            <a:avLst/>
          </a:prstGeom>
          <a:ln w="38100" cap="rnd">
            <a:solidFill>
              <a:srgbClr val="545454"/>
            </a:solidFill>
            <a:prstDash val="solid"/>
            <a:headEnd type="diamond" w="lg" len="lg"/>
            <a:tailEnd type="none" w="sm" len="sm"/>
          </a:ln>
        </p:spPr>
      </p:sp>
      <p:sp>
        <p:nvSpPr>
          <p:cNvPr id="9" name="AutoShape 9"/>
          <p:cNvSpPr/>
          <p:nvPr/>
        </p:nvSpPr>
        <p:spPr>
          <a:xfrm flipV="1">
            <a:off x="12018490" y="3696657"/>
            <a:ext cx="0" cy="968655"/>
          </a:xfrm>
          <a:prstGeom prst="line">
            <a:avLst/>
          </a:prstGeom>
          <a:ln w="38100" cap="rnd">
            <a:solidFill>
              <a:srgbClr val="545454"/>
            </a:solidFill>
            <a:prstDash val="solid"/>
            <a:headEnd type="diamond" w="lg" len="lg"/>
            <a:tailEnd type="none" w="sm" len="sm"/>
          </a:ln>
        </p:spPr>
      </p:sp>
      <p:sp>
        <p:nvSpPr>
          <p:cNvPr id="10" name="AutoShape 10"/>
          <p:cNvSpPr/>
          <p:nvPr/>
        </p:nvSpPr>
        <p:spPr>
          <a:xfrm flipV="1">
            <a:off x="15708205" y="3685578"/>
            <a:ext cx="0" cy="968655"/>
          </a:xfrm>
          <a:prstGeom prst="line">
            <a:avLst/>
          </a:prstGeom>
          <a:ln w="38100" cap="rnd">
            <a:solidFill>
              <a:srgbClr val="545454"/>
            </a:solidFill>
            <a:prstDash val="solid"/>
            <a:headEnd type="diamond" w="lg" len="lg"/>
            <a:tailEnd type="none" w="sm" len="sm"/>
          </a:ln>
        </p:spPr>
      </p:sp>
      <p:pic>
        <p:nvPicPr>
          <p:cNvPr id="11"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64911" y="7113335"/>
            <a:ext cx="924687" cy="924687"/>
          </a:xfrm>
          <a:prstGeom prst="rect">
            <a:avLst/>
          </a:prstGeom>
        </p:spPr>
      </p:pic>
      <p:pic>
        <p:nvPicPr>
          <p:cNvPr id="12"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593304" y="7131442"/>
            <a:ext cx="888472" cy="888472"/>
          </a:xfrm>
          <a:prstGeom prst="rect">
            <a:avLst/>
          </a:prstGeom>
        </p:spPr>
      </p:pic>
      <p:pic>
        <p:nvPicPr>
          <p:cNvPr id="13"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78057" y="7037210"/>
            <a:ext cx="1150936" cy="1150936"/>
          </a:xfrm>
          <a:prstGeom prst="rect">
            <a:avLst/>
          </a:prstGeom>
        </p:spPr>
      </p:pic>
      <p:pic>
        <p:nvPicPr>
          <p:cNvPr id="14"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73019" y="7151046"/>
            <a:ext cx="1037101" cy="1037101"/>
          </a:xfrm>
          <a:prstGeom prst="rect">
            <a:avLst/>
          </a:prstGeom>
        </p:spPr>
      </p:pic>
      <p:pic>
        <p:nvPicPr>
          <p:cNvPr id="15" name="Picture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96842" y="7260342"/>
            <a:ext cx="927805" cy="927805"/>
          </a:xfrm>
          <a:prstGeom prst="rect">
            <a:avLst/>
          </a:prstGeom>
        </p:spPr>
      </p:pic>
      <p:sp>
        <p:nvSpPr>
          <p:cNvPr id="17" name="TextBox 17"/>
          <p:cNvSpPr txBox="1"/>
          <p:nvPr/>
        </p:nvSpPr>
        <p:spPr>
          <a:xfrm>
            <a:off x="14715620" y="4912342"/>
            <a:ext cx="2023269" cy="1795363"/>
          </a:xfrm>
          <a:prstGeom prst="rect">
            <a:avLst/>
          </a:prstGeom>
        </p:spPr>
        <p:txBody>
          <a:bodyPr lIns="0" tIns="0" rIns="0" bIns="0" rtlCol="0" anchor="t">
            <a:spAutoFit/>
          </a:bodyPr>
          <a:lstStyle/>
          <a:p>
            <a:pPr marL="0" lvl="0" indent="0" algn="ctr" rtl="1">
              <a:lnSpc>
                <a:spcPts val="3499"/>
              </a:lnSpc>
              <a:spcBef>
                <a:spcPct val="0"/>
              </a:spcBef>
            </a:pPr>
            <a:r>
              <a:rPr lang="en-US" sz="2499" u="none" dirty="0" err="1">
                <a:solidFill>
                  <a:srgbClr val="146555"/>
                </a:solidFill>
                <a:latin typeface="DIN NEXT™ ARABIC BOLD" panose="020B0803020203050203" charset="-78"/>
                <a:cs typeface="DIN NEXT™ ARABIC BOLD" panose="020B0803020203050203" charset="-78"/>
              </a:rPr>
              <a:t>طرح</a:t>
            </a:r>
            <a:r>
              <a:rPr lang="en-US" sz="2499" u="none" dirty="0">
                <a:solidFill>
                  <a:srgbClr val="146555"/>
                </a:solidFill>
                <a:latin typeface="DIN NEXT™ ARABIC BOLD" panose="020B0803020203050203" charset="-78"/>
                <a:cs typeface="DIN NEXT™ ARABIC BOLD" panose="020B0803020203050203" charset="-78"/>
              </a:rPr>
              <a:t> </a:t>
            </a:r>
            <a:r>
              <a:rPr lang="en-US" sz="2499" u="none" dirty="0" err="1">
                <a:solidFill>
                  <a:srgbClr val="146555"/>
                </a:solidFill>
                <a:latin typeface="DIN NEXT™ ARABIC BOLD" panose="020B0803020203050203" charset="-78"/>
                <a:cs typeface="DIN NEXT™ ARABIC BOLD" panose="020B0803020203050203" charset="-78"/>
              </a:rPr>
              <a:t>المشاريع</a:t>
            </a:r>
            <a:r>
              <a:rPr lang="en-US" sz="2499" u="none" dirty="0">
                <a:solidFill>
                  <a:srgbClr val="146555"/>
                </a:solidFill>
                <a:latin typeface="DIN NEXT™ ARABIC BOLD" panose="020B0803020203050203" charset="-78"/>
                <a:cs typeface="DIN NEXT™ ARABIC BOLD" panose="020B0803020203050203" charset="-78"/>
              </a:rPr>
              <a:t> </a:t>
            </a:r>
            <a:r>
              <a:rPr lang="en-US" sz="2499" u="none" dirty="0" err="1">
                <a:solidFill>
                  <a:srgbClr val="146555"/>
                </a:solidFill>
                <a:latin typeface="DIN NEXT™ ARABIC BOLD" panose="020B0803020203050203" charset="-78"/>
                <a:cs typeface="DIN NEXT™ ARABIC BOLD" panose="020B0803020203050203" charset="-78"/>
              </a:rPr>
              <a:t>بدون</a:t>
            </a:r>
            <a:r>
              <a:rPr lang="en-US" sz="2499" u="none" dirty="0">
                <a:solidFill>
                  <a:srgbClr val="146555"/>
                </a:solidFill>
                <a:latin typeface="DIN NEXT™ ARABIC BOLD" panose="020B0803020203050203" charset="-78"/>
                <a:cs typeface="DIN NEXT™ ARABIC BOLD" panose="020B0803020203050203" charset="-78"/>
              </a:rPr>
              <a:t> </a:t>
            </a:r>
            <a:r>
              <a:rPr lang="en-US" sz="2499" u="none" dirty="0" err="1">
                <a:solidFill>
                  <a:srgbClr val="146555"/>
                </a:solidFill>
                <a:latin typeface="DIN NEXT™ ARABIC BOLD" panose="020B0803020203050203" charset="-78"/>
                <a:cs typeface="DIN NEXT™ ARABIC BOLD" panose="020B0803020203050203" charset="-78"/>
              </a:rPr>
              <a:t>إرتباط</a:t>
            </a:r>
            <a:r>
              <a:rPr lang="en-US" sz="2499" u="none" dirty="0">
                <a:solidFill>
                  <a:srgbClr val="146555"/>
                </a:solidFill>
                <a:latin typeface="DIN NEXT™ ARABIC BOLD" panose="020B0803020203050203" charset="-78"/>
                <a:cs typeface="DIN NEXT™ ARABIC BOLD" panose="020B0803020203050203" charset="-78"/>
              </a:rPr>
              <a:t> </a:t>
            </a:r>
            <a:r>
              <a:rPr lang="en-US" sz="2499" u="none" dirty="0" err="1">
                <a:solidFill>
                  <a:srgbClr val="146555"/>
                </a:solidFill>
                <a:latin typeface="DIN NEXT™ ARABIC BOLD" panose="020B0803020203050203" charset="-78"/>
                <a:cs typeface="DIN NEXT™ ARABIC BOLD" panose="020B0803020203050203" charset="-78"/>
              </a:rPr>
              <a:t>أو</a:t>
            </a:r>
            <a:r>
              <a:rPr lang="en-US" sz="2499" u="none" dirty="0">
                <a:solidFill>
                  <a:srgbClr val="146555"/>
                </a:solidFill>
                <a:latin typeface="DIN NEXT™ ARABIC BOLD" panose="020B0803020203050203" charset="-78"/>
                <a:cs typeface="DIN NEXT™ ARABIC BOLD" panose="020B0803020203050203" charset="-78"/>
              </a:rPr>
              <a:t> </a:t>
            </a:r>
            <a:r>
              <a:rPr lang="en-US" sz="2499" u="none" dirty="0" err="1">
                <a:solidFill>
                  <a:srgbClr val="146555"/>
                </a:solidFill>
                <a:latin typeface="DIN NEXT™ ARABIC BOLD" panose="020B0803020203050203" charset="-78"/>
                <a:cs typeface="DIN NEXT™ ARABIC BOLD" panose="020B0803020203050203" charset="-78"/>
              </a:rPr>
              <a:t>الإرتباط</a:t>
            </a:r>
            <a:r>
              <a:rPr lang="en-US" sz="2499" u="none" dirty="0">
                <a:solidFill>
                  <a:srgbClr val="146555"/>
                </a:solidFill>
                <a:latin typeface="DIN NEXT™ ARABIC BOLD" panose="020B0803020203050203" charset="-78"/>
                <a:cs typeface="DIN NEXT™ ARABIC BOLD" panose="020B0803020203050203" charset="-78"/>
              </a:rPr>
              <a:t> </a:t>
            </a:r>
            <a:r>
              <a:rPr lang="en-US" sz="2499" u="none" dirty="0" err="1">
                <a:solidFill>
                  <a:srgbClr val="146555"/>
                </a:solidFill>
                <a:latin typeface="DIN NEXT™ ARABIC BOLD" panose="020B0803020203050203" charset="-78"/>
                <a:cs typeface="DIN NEXT™ ARABIC BOLD" panose="020B0803020203050203" charset="-78"/>
              </a:rPr>
              <a:t>من</a:t>
            </a:r>
            <a:r>
              <a:rPr lang="en-US" sz="2499" u="none" dirty="0">
                <a:solidFill>
                  <a:srgbClr val="146555"/>
                </a:solidFill>
                <a:latin typeface="DIN NEXT™ ARABIC BOLD" panose="020B0803020203050203" charset="-78"/>
                <a:cs typeface="DIN NEXT™ ARABIC BOLD" panose="020B0803020203050203" charset="-78"/>
              </a:rPr>
              <a:t> </a:t>
            </a:r>
            <a:r>
              <a:rPr lang="en-US" sz="2499" u="none" dirty="0" err="1">
                <a:solidFill>
                  <a:srgbClr val="146555"/>
                </a:solidFill>
                <a:latin typeface="DIN NEXT™ ARABIC BOLD" panose="020B0803020203050203" charset="-78"/>
                <a:cs typeface="DIN NEXT™ ARABIC BOLD" panose="020B0803020203050203" charset="-78"/>
              </a:rPr>
              <a:t>خارج</a:t>
            </a:r>
            <a:r>
              <a:rPr lang="en-US" sz="2499" u="none" dirty="0">
                <a:solidFill>
                  <a:srgbClr val="146555"/>
                </a:solidFill>
                <a:latin typeface="DIN NEXT™ ARABIC BOLD" panose="020B0803020203050203" charset="-78"/>
                <a:cs typeface="DIN NEXT™ ARABIC BOLD" panose="020B0803020203050203" charset="-78"/>
              </a:rPr>
              <a:t> </a:t>
            </a:r>
            <a:r>
              <a:rPr lang="en-US" sz="2499" u="none" dirty="0" err="1">
                <a:solidFill>
                  <a:srgbClr val="146555"/>
                </a:solidFill>
                <a:latin typeface="DIN NEXT™ ARABIC BOLD" panose="020B0803020203050203" charset="-78"/>
                <a:cs typeface="DIN NEXT™ ARABIC BOLD" panose="020B0803020203050203" charset="-78"/>
              </a:rPr>
              <a:t>النظام</a:t>
            </a:r>
            <a:r>
              <a:rPr lang="en-US" sz="2499" u="none" dirty="0">
                <a:solidFill>
                  <a:srgbClr val="146555"/>
                </a:solidFill>
                <a:latin typeface="DIN NEXT™ ARABIC BOLD" panose="020B0803020203050203" charset="-78"/>
                <a:cs typeface="DIN NEXT™ ARABIC BOLD" panose="020B0803020203050203" charset="-78"/>
              </a:rPr>
              <a:t>                              </a:t>
            </a:r>
          </a:p>
        </p:txBody>
      </p:sp>
      <p:sp>
        <p:nvSpPr>
          <p:cNvPr id="18" name="TextBox 18"/>
          <p:cNvSpPr txBox="1"/>
          <p:nvPr/>
        </p:nvSpPr>
        <p:spPr>
          <a:xfrm>
            <a:off x="10930655" y="4912342"/>
            <a:ext cx="2213769" cy="1795363"/>
          </a:xfrm>
          <a:prstGeom prst="rect">
            <a:avLst/>
          </a:prstGeom>
        </p:spPr>
        <p:txBody>
          <a:bodyPr lIns="0" tIns="0" rIns="0" bIns="0" rtlCol="0" anchor="t">
            <a:spAutoFit/>
          </a:bodyPr>
          <a:lstStyle/>
          <a:p>
            <a:pPr algn="ctr" rtl="1">
              <a:lnSpc>
                <a:spcPts val="3499"/>
              </a:lnSpc>
              <a:spcBef>
                <a:spcPct val="0"/>
              </a:spcBef>
            </a:pPr>
            <a:r>
              <a:rPr lang="en-US" sz="2499" dirty="0" err="1">
                <a:solidFill>
                  <a:srgbClr val="146555"/>
                </a:solidFill>
                <a:latin typeface="DIN NEXT™ ARABIC BOLD" panose="020B0803020203050203" charset="-78"/>
                <a:cs typeface="DIN NEXT™ ARABIC BOLD" panose="020B0803020203050203" charset="-78"/>
              </a:rPr>
              <a:t>طرح</a:t>
            </a:r>
            <a:r>
              <a:rPr lang="en-US" sz="2499" dirty="0">
                <a:solidFill>
                  <a:srgbClr val="146555"/>
                </a:solidFill>
                <a:latin typeface="DIN NEXT™ ARABIC BOLD" panose="020B0803020203050203" charset="-78"/>
                <a:cs typeface="DIN NEXT™ ARABIC BOLD" panose="020B0803020203050203" charset="-78"/>
              </a:rPr>
              <a:t> </a:t>
            </a:r>
            <a:r>
              <a:rPr lang="en-US" sz="2499" dirty="0" err="1">
                <a:solidFill>
                  <a:srgbClr val="146555"/>
                </a:solidFill>
                <a:latin typeface="DIN NEXT™ ARABIC BOLD" panose="020B0803020203050203" charset="-78"/>
                <a:cs typeface="DIN NEXT™ ARABIC BOLD" panose="020B0803020203050203" charset="-78"/>
              </a:rPr>
              <a:t>المشاريع</a:t>
            </a:r>
            <a:r>
              <a:rPr lang="en-US" sz="2499" dirty="0">
                <a:solidFill>
                  <a:srgbClr val="146555"/>
                </a:solidFill>
                <a:latin typeface="DIN NEXT™ ARABIC BOLD" panose="020B0803020203050203" charset="-78"/>
                <a:cs typeface="DIN NEXT™ ARABIC BOLD" panose="020B0803020203050203" charset="-78"/>
              </a:rPr>
              <a:t> </a:t>
            </a:r>
            <a:r>
              <a:rPr lang="en-US" sz="2499" dirty="0" err="1">
                <a:solidFill>
                  <a:srgbClr val="146555"/>
                </a:solidFill>
                <a:latin typeface="DIN NEXT™ ARABIC BOLD" panose="020B0803020203050203" charset="-78"/>
                <a:cs typeface="DIN NEXT™ ARABIC BOLD" panose="020B0803020203050203" charset="-78"/>
              </a:rPr>
              <a:t>التى</a:t>
            </a:r>
            <a:r>
              <a:rPr lang="en-US" sz="2499" dirty="0">
                <a:solidFill>
                  <a:srgbClr val="146555"/>
                </a:solidFill>
                <a:latin typeface="DIN NEXT™ ARABIC BOLD" panose="020B0803020203050203" charset="-78"/>
                <a:cs typeface="DIN NEXT™ ARABIC BOLD" panose="020B0803020203050203" charset="-78"/>
              </a:rPr>
              <a:t> </a:t>
            </a:r>
            <a:r>
              <a:rPr lang="en-US" sz="2499" dirty="0" err="1">
                <a:solidFill>
                  <a:srgbClr val="146555"/>
                </a:solidFill>
                <a:latin typeface="DIN NEXT™ ARABIC BOLD" panose="020B0803020203050203" charset="-78"/>
                <a:cs typeface="DIN NEXT™ ARABIC BOLD" panose="020B0803020203050203" charset="-78"/>
              </a:rPr>
              <a:t>تقل</a:t>
            </a:r>
            <a:r>
              <a:rPr lang="en-US" sz="2499" dirty="0">
                <a:solidFill>
                  <a:srgbClr val="146555"/>
                </a:solidFill>
                <a:latin typeface="DIN NEXT™ ARABIC BOLD" panose="020B0803020203050203" charset="-78"/>
                <a:cs typeface="DIN NEXT™ ARABIC BOLD" panose="020B0803020203050203" charset="-78"/>
              </a:rPr>
              <a:t> </a:t>
            </a:r>
            <a:r>
              <a:rPr lang="en-US" sz="2499" dirty="0" err="1">
                <a:solidFill>
                  <a:srgbClr val="146555"/>
                </a:solidFill>
                <a:latin typeface="DIN NEXT™ ARABIC BOLD" panose="020B0803020203050203" charset="-78"/>
                <a:cs typeface="DIN NEXT™ ARABIC BOLD" panose="020B0803020203050203" charset="-78"/>
              </a:rPr>
              <a:t>قيمتها</a:t>
            </a:r>
            <a:r>
              <a:rPr lang="en-US" sz="2499" dirty="0">
                <a:solidFill>
                  <a:srgbClr val="146555"/>
                </a:solidFill>
                <a:latin typeface="DIN NEXT™ ARABIC BOLD" panose="020B0803020203050203" charset="-78"/>
                <a:cs typeface="DIN NEXT™ ARABIC BOLD" panose="020B0803020203050203" charset="-78"/>
              </a:rPr>
              <a:t> </a:t>
            </a:r>
            <a:r>
              <a:rPr lang="en-US" sz="2499" dirty="0" err="1">
                <a:solidFill>
                  <a:srgbClr val="146555"/>
                </a:solidFill>
                <a:latin typeface="DIN NEXT™ ARABIC BOLD" panose="020B0803020203050203" charset="-78"/>
                <a:cs typeface="DIN NEXT™ ARABIC BOLD" panose="020B0803020203050203" charset="-78"/>
              </a:rPr>
              <a:t>عن</a:t>
            </a:r>
            <a:r>
              <a:rPr lang="en-US" sz="2499" dirty="0">
                <a:solidFill>
                  <a:srgbClr val="146555"/>
                </a:solidFill>
                <a:latin typeface="DIN NEXT™ ARABIC BOLD" panose="020B0803020203050203" charset="-78"/>
                <a:cs typeface="DIN NEXT™ ARABIC BOLD" panose="020B0803020203050203" charset="-78"/>
              </a:rPr>
              <a:t> 5 </a:t>
            </a:r>
            <a:r>
              <a:rPr lang="en-US" sz="2499" dirty="0" err="1">
                <a:solidFill>
                  <a:srgbClr val="146555"/>
                </a:solidFill>
                <a:latin typeface="DIN NEXT™ ARABIC BOLD" panose="020B0803020203050203" charset="-78"/>
                <a:cs typeface="DIN NEXT™ ARABIC BOLD" panose="020B0803020203050203" charset="-78"/>
              </a:rPr>
              <a:t>مليون</a:t>
            </a:r>
            <a:r>
              <a:rPr lang="en-US" sz="2499" dirty="0">
                <a:solidFill>
                  <a:srgbClr val="146555"/>
                </a:solidFill>
                <a:latin typeface="DIN NEXT™ ARABIC BOLD" panose="020B0803020203050203" charset="-78"/>
                <a:cs typeface="DIN NEXT™ ARABIC BOLD" panose="020B0803020203050203" charset="-78"/>
              </a:rPr>
              <a:t> </a:t>
            </a:r>
            <a:r>
              <a:rPr lang="en-US" sz="2499" dirty="0" err="1">
                <a:solidFill>
                  <a:srgbClr val="146555"/>
                </a:solidFill>
                <a:latin typeface="DIN NEXT™ ARABIC BOLD" panose="020B0803020203050203" charset="-78"/>
                <a:cs typeface="DIN NEXT™ ARABIC BOLD" panose="020B0803020203050203" charset="-78"/>
              </a:rPr>
              <a:t>في</a:t>
            </a:r>
            <a:r>
              <a:rPr lang="en-US" sz="2499" dirty="0">
                <a:solidFill>
                  <a:srgbClr val="146555"/>
                </a:solidFill>
                <a:latin typeface="DIN NEXT™ ARABIC BOLD" panose="020B0803020203050203" charset="-78"/>
                <a:cs typeface="DIN NEXT™ ARABIC BOLD" panose="020B0803020203050203" charset="-78"/>
              </a:rPr>
              <a:t> </a:t>
            </a:r>
            <a:r>
              <a:rPr lang="en-US" sz="2499" dirty="0" err="1">
                <a:solidFill>
                  <a:srgbClr val="146555"/>
                </a:solidFill>
                <a:latin typeface="DIN NEXT™ ARABIC BOLD" panose="020B0803020203050203" charset="-78"/>
                <a:cs typeface="DIN NEXT™ ARABIC BOLD" panose="020B0803020203050203" charset="-78"/>
              </a:rPr>
              <a:t>ملف</a:t>
            </a:r>
            <a:r>
              <a:rPr lang="en-US" sz="2499" dirty="0">
                <a:solidFill>
                  <a:srgbClr val="146555"/>
                </a:solidFill>
                <a:latin typeface="DIN NEXT™ ARABIC BOLD" panose="020B0803020203050203" charset="-78"/>
                <a:cs typeface="DIN NEXT™ ARABIC BOLD" panose="020B0803020203050203" charset="-78"/>
              </a:rPr>
              <a:t> </a:t>
            </a:r>
            <a:r>
              <a:rPr lang="en-US" sz="2499" dirty="0" err="1">
                <a:solidFill>
                  <a:srgbClr val="146555"/>
                </a:solidFill>
                <a:latin typeface="DIN NEXT™ ARABIC BOLD" panose="020B0803020203050203" charset="-78"/>
                <a:cs typeface="DIN NEXT™ ARABIC BOLD" panose="020B0803020203050203" charset="-78"/>
              </a:rPr>
              <a:t>واحد</a:t>
            </a:r>
            <a:r>
              <a:rPr lang="en-US" sz="2499" dirty="0">
                <a:solidFill>
                  <a:srgbClr val="146555"/>
                </a:solidFill>
                <a:latin typeface="DIN NEXT™ ARABIC BOLD" panose="020B0803020203050203" charset="-78"/>
                <a:cs typeface="DIN NEXT™ ARABIC BOLD" panose="020B0803020203050203" charset="-78"/>
              </a:rPr>
              <a:t> </a:t>
            </a:r>
            <a:r>
              <a:rPr lang="en-US" sz="2499" dirty="0" err="1">
                <a:solidFill>
                  <a:srgbClr val="146555"/>
                </a:solidFill>
                <a:latin typeface="DIN NEXT™ ARABIC BOLD" panose="020B0803020203050203" charset="-78"/>
                <a:cs typeface="DIN NEXT™ ARABIC BOLD" panose="020B0803020203050203" charset="-78"/>
              </a:rPr>
              <a:t>فقط</a:t>
            </a:r>
            <a:r>
              <a:rPr lang="en-US" sz="2499" dirty="0">
                <a:solidFill>
                  <a:srgbClr val="146555"/>
                </a:solidFill>
                <a:latin typeface="DIN NEXT™ ARABIC BOLD" panose="020B0803020203050203" charset="-78"/>
                <a:cs typeface="DIN NEXT™ ARABIC BOLD" panose="020B0803020203050203" charset="-78"/>
              </a:rPr>
              <a:t>      </a:t>
            </a:r>
          </a:p>
        </p:txBody>
      </p:sp>
      <p:sp>
        <p:nvSpPr>
          <p:cNvPr id="19" name="TextBox 19"/>
          <p:cNvSpPr txBox="1"/>
          <p:nvPr/>
        </p:nvSpPr>
        <p:spPr>
          <a:xfrm>
            <a:off x="8065393" y="4912342"/>
            <a:ext cx="2157214" cy="1346522"/>
          </a:xfrm>
          <a:prstGeom prst="rect">
            <a:avLst/>
          </a:prstGeom>
        </p:spPr>
        <p:txBody>
          <a:bodyPr lIns="0" tIns="0" rIns="0" bIns="0" rtlCol="0" anchor="t">
            <a:spAutoFit/>
          </a:bodyPr>
          <a:lstStyle/>
          <a:p>
            <a:pPr marL="0" lvl="0" indent="0" algn="ctr" rtl="1">
              <a:lnSpc>
                <a:spcPts val="3499"/>
              </a:lnSpc>
              <a:spcBef>
                <a:spcPct val="0"/>
              </a:spcBef>
            </a:pPr>
            <a:r>
              <a:rPr lang="en-US" sz="2499" u="none" dirty="0" err="1">
                <a:solidFill>
                  <a:srgbClr val="146555"/>
                </a:solidFill>
                <a:latin typeface="DIN NEXT™ ARABIC BOLD" panose="020B0803020203050203" charset="-78"/>
                <a:cs typeface="DIN NEXT™ ARABIC BOLD" panose="020B0803020203050203" charset="-78"/>
              </a:rPr>
              <a:t>تغيير</a:t>
            </a:r>
            <a:r>
              <a:rPr lang="en-US" sz="2499" u="none" dirty="0">
                <a:solidFill>
                  <a:srgbClr val="146555"/>
                </a:solidFill>
                <a:latin typeface="DIN NEXT™ ARABIC BOLD" panose="020B0803020203050203" charset="-78"/>
                <a:cs typeface="DIN NEXT™ ARABIC BOLD" panose="020B0803020203050203" charset="-78"/>
              </a:rPr>
              <a:t> </a:t>
            </a:r>
            <a:r>
              <a:rPr lang="en-US" sz="2499" u="none" dirty="0" err="1">
                <a:solidFill>
                  <a:srgbClr val="146555"/>
                </a:solidFill>
                <a:latin typeface="DIN NEXT™ ARABIC BOLD" panose="020B0803020203050203" charset="-78"/>
                <a:cs typeface="DIN NEXT™ ARABIC BOLD" panose="020B0803020203050203" charset="-78"/>
              </a:rPr>
              <a:t>الدراسة</a:t>
            </a:r>
            <a:r>
              <a:rPr lang="en-US" sz="2499" u="none" dirty="0">
                <a:solidFill>
                  <a:srgbClr val="146555"/>
                </a:solidFill>
                <a:latin typeface="DIN NEXT™ ARABIC BOLD" panose="020B0803020203050203" charset="-78"/>
                <a:cs typeface="DIN NEXT™ ARABIC BOLD" panose="020B0803020203050203" charset="-78"/>
              </a:rPr>
              <a:t> </a:t>
            </a:r>
            <a:r>
              <a:rPr lang="en-US" sz="2499" u="none" dirty="0" err="1">
                <a:solidFill>
                  <a:srgbClr val="146555"/>
                </a:solidFill>
                <a:latin typeface="DIN NEXT™ ARABIC BOLD" panose="020B0803020203050203" charset="-78"/>
                <a:cs typeface="DIN NEXT™ ARABIC BOLD" panose="020B0803020203050203" charset="-78"/>
              </a:rPr>
              <a:t>وجداول</a:t>
            </a:r>
            <a:r>
              <a:rPr lang="en-US" sz="2499" u="none" dirty="0">
                <a:solidFill>
                  <a:srgbClr val="146555"/>
                </a:solidFill>
                <a:latin typeface="DIN NEXT™ ARABIC BOLD" panose="020B0803020203050203" charset="-78"/>
                <a:cs typeface="DIN NEXT™ ARABIC BOLD" panose="020B0803020203050203" charset="-78"/>
              </a:rPr>
              <a:t> </a:t>
            </a:r>
            <a:r>
              <a:rPr lang="en-US" sz="2499" u="none" dirty="0" err="1">
                <a:solidFill>
                  <a:srgbClr val="146555"/>
                </a:solidFill>
                <a:latin typeface="DIN NEXT™ ARABIC BOLD" panose="020B0803020203050203" charset="-78"/>
                <a:cs typeface="DIN NEXT™ ARABIC BOLD" panose="020B0803020203050203" charset="-78"/>
              </a:rPr>
              <a:t>الكميات</a:t>
            </a:r>
            <a:r>
              <a:rPr lang="en-US" sz="2499" u="none" dirty="0">
                <a:solidFill>
                  <a:srgbClr val="146555"/>
                </a:solidFill>
                <a:latin typeface="DIN NEXT™ ARABIC BOLD" panose="020B0803020203050203" charset="-78"/>
                <a:cs typeface="DIN NEXT™ ARABIC BOLD" panose="020B0803020203050203" charset="-78"/>
              </a:rPr>
              <a:t> </a:t>
            </a:r>
            <a:r>
              <a:rPr lang="en-US" sz="2499" u="none" dirty="0" err="1">
                <a:solidFill>
                  <a:srgbClr val="146555"/>
                </a:solidFill>
                <a:latin typeface="DIN NEXT™ ARABIC BOLD" panose="020B0803020203050203" charset="-78"/>
                <a:cs typeface="DIN NEXT™ ARABIC BOLD" panose="020B0803020203050203" charset="-78"/>
              </a:rPr>
              <a:t>بعد</a:t>
            </a:r>
            <a:r>
              <a:rPr lang="en-US" sz="2499" u="none" dirty="0">
                <a:solidFill>
                  <a:srgbClr val="146555"/>
                </a:solidFill>
                <a:latin typeface="DIN NEXT™ ARABIC BOLD" panose="020B0803020203050203" charset="-78"/>
                <a:cs typeface="DIN NEXT™ ARABIC BOLD" panose="020B0803020203050203" charset="-78"/>
              </a:rPr>
              <a:t> </a:t>
            </a:r>
            <a:r>
              <a:rPr lang="en-US" sz="2499" u="none" dirty="0" err="1">
                <a:solidFill>
                  <a:srgbClr val="146555"/>
                </a:solidFill>
                <a:latin typeface="DIN NEXT™ ARABIC BOLD" panose="020B0803020203050203" charset="-78"/>
                <a:cs typeface="DIN NEXT™ ARABIC BOLD" panose="020B0803020203050203" charset="-78"/>
              </a:rPr>
              <a:t>الإعتماد</a:t>
            </a:r>
            <a:r>
              <a:rPr lang="en-US" sz="2499" u="none" dirty="0">
                <a:solidFill>
                  <a:srgbClr val="146555"/>
                </a:solidFill>
                <a:latin typeface="DIN NEXT™ ARABIC BOLD" panose="020B0803020203050203" charset="-78"/>
                <a:cs typeface="DIN NEXT™ ARABIC BOLD" panose="020B0803020203050203" charset="-78"/>
              </a:rPr>
              <a:t>                  </a:t>
            </a:r>
          </a:p>
        </p:txBody>
      </p:sp>
      <p:sp>
        <p:nvSpPr>
          <p:cNvPr id="20" name="TextBox 20"/>
          <p:cNvSpPr txBox="1"/>
          <p:nvPr/>
        </p:nvSpPr>
        <p:spPr>
          <a:xfrm>
            <a:off x="4567868" y="4912342"/>
            <a:ext cx="2247404" cy="1766830"/>
          </a:xfrm>
          <a:prstGeom prst="rect">
            <a:avLst/>
          </a:prstGeom>
        </p:spPr>
        <p:txBody>
          <a:bodyPr lIns="0" tIns="0" rIns="0" bIns="0" rtlCol="0" anchor="t">
            <a:spAutoFit/>
          </a:bodyPr>
          <a:lstStyle/>
          <a:p>
            <a:pPr marL="0" lvl="0" indent="0" algn="ctr" rtl="1">
              <a:lnSpc>
                <a:spcPts val="3499"/>
              </a:lnSpc>
              <a:spcBef>
                <a:spcPct val="0"/>
              </a:spcBef>
            </a:pPr>
            <a:r>
              <a:rPr lang="en-US" sz="2499" u="none" dirty="0" err="1">
                <a:solidFill>
                  <a:srgbClr val="146555"/>
                </a:solidFill>
                <a:latin typeface="DIN NEXT™ ARABIC BOLD" panose="020B0803020203050203" charset="-78"/>
                <a:cs typeface="DIN NEXT™ ARABIC BOLD" panose="020B0803020203050203" charset="-78"/>
              </a:rPr>
              <a:t>إعادة</a:t>
            </a:r>
            <a:r>
              <a:rPr lang="en-US" sz="2499" u="none" dirty="0">
                <a:solidFill>
                  <a:srgbClr val="146555"/>
                </a:solidFill>
                <a:latin typeface="DIN NEXT™ ARABIC BOLD" panose="020B0803020203050203" charset="-78"/>
                <a:cs typeface="DIN NEXT™ ARABIC BOLD" panose="020B0803020203050203" charset="-78"/>
              </a:rPr>
              <a:t> </a:t>
            </a:r>
            <a:r>
              <a:rPr lang="en-US" sz="2499" u="none" dirty="0" err="1">
                <a:solidFill>
                  <a:srgbClr val="146555"/>
                </a:solidFill>
                <a:latin typeface="DIN NEXT™ ARABIC BOLD" panose="020B0803020203050203" charset="-78"/>
                <a:cs typeface="DIN NEXT™ ARABIC BOLD" panose="020B0803020203050203" charset="-78"/>
              </a:rPr>
              <a:t>النظر</a:t>
            </a:r>
            <a:r>
              <a:rPr lang="en-US" sz="2499" u="none" dirty="0">
                <a:solidFill>
                  <a:srgbClr val="146555"/>
                </a:solidFill>
                <a:latin typeface="DIN NEXT™ ARABIC BOLD" panose="020B0803020203050203" charset="-78"/>
                <a:cs typeface="DIN NEXT™ ARABIC BOLD" panose="020B0803020203050203" charset="-78"/>
              </a:rPr>
              <a:t> </a:t>
            </a:r>
            <a:r>
              <a:rPr lang="en-US" sz="2499" u="none" dirty="0" err="1">
                <a:solidFill>
                  <a:srgbClr val="146555"/>
                </a:solidFill>
                <a:latin typeface="DIN NEXT™ ARABIC BOLD" panose="020B0803020203050203" charset="-78"/>
                <a:cs typeface="DIN NEXT™ ARABIC BOLD" panose="020B0803020203050203" charset="-78"/>
              </a:rPr>
              <a:t>في</a:t>
            </a:r>
            <a:r>
              <a:rPr lang="en-US" sz="2499" u="none" dirty="0">
                <a:solidFill>
                  <a:srgbClr val="146555"/>
                </a:solidFill>
                <a:latin typeface="DIN NEXT™ ARABIC BOLD" panose="020B0803020203050203" charset="-78"/>
                <a:cs typeface="DIN NEXT™ ARABIC BOLD" panose="020B0803020203050203" charset="-78"/>
              </a:rPr>
              <a:t> </a:t>
            </a:r>
            <a:r>
              <a:rPr lang="en-US" sz="2499" u="none" dirty="0" err="1">
                <a:solidFill>
                  <a:srgbClr val="146555"/>
                </a:solidFill>
                <a:latin typeface="DIN NEXT™ ARABIC BOLD" panose="020B0803020203050203" charset="-78"/>
                <a:cs typeface="DIN NEXT™ ARABIC BOLD" panose="020B0803020203050203" charset="-78"/>
              </a:rPr>
              <a:t>وضع</a:t>
            </a:r>
            <a:r>
              <a:rPr lang="en-US" sz="2499" u="none" dirty="0">
                <a:solidFill>
                  <a:srgbClr val="146555"/>
                </a:solidFill>
                <a:latin typeface="DIN NEXT™ ARABIC BOLD" panose="020B0803020203050203" charset="-78"/>
                <a:cs typeface="DIN NEXT™ ARABIC BOLD" panose="020B0803020203050203" charset="-78"/>
              </a:rPr>
              <a:t> </a:t>
            </a:r>
            <a:r>
              <a:rPr lang="en-US" sz="2499" u="none" dirty="0" err="1">
                <a:solidFill>
                  <a:srgbClr val="146555"/>
                </a:solidFill>
                <a:latin typeface="DIN NEXT™ ARABIC BOLD" panose="020B0803020203050203" charset="-78"/>
                <a:cs typeface="DIN NEXT™ ARABIC BOLD" panose="020B0803020203050203" charset="-78"/>
              </a:rPr>
              <a:t>المعايير</a:t>
            </a:r>
            <a:r>
              <a:rPr lang="en-US" sz="2499" u="none" dirty="0">
                <a:solidFill>
                  <a:srgbClr val="146555"/>
                </a:solidFill>
                <a:latin typeface="DIN NEXT™ ARABIC BOLD" panose="020B0803020203050203" charset="-78"/>
                <a:cs typeface="DIN NEXT™ ARABIC BOLD" panose="020B0803020203050203" charset="-78"/>
              </a:rPr>
              <a:t> </a:t>
            </a:r>
            <a:r>
              <a:rPr lang="en-US" sz="2499" u="none" dirty="0" err="1">
                <a:solidFill>
                  <a:srgbClr val="146555"/>
                </a:solidFill>
                <a:latin typeface="DIN NEXT™ ARABIC BOLD" panose="020B0803020203050203" charset="-78"/>
                <a:cs typeface="DIN NEXT™ ARABIC BOLD" panose="020B0803020203050203" charset="-78"/>
              </a:rPr>
              <a:t>للمشاريع</a:t>
            </a:r>
            <a:r>
              <a:rPr lang="en-US" sz="2499" u="none" dirty="0">
                <a:solidFill>
                  <a:srgbClr val="146555"/>
                </a:solidFill>
                <a:latin typeface="DIN NEXT™ ARABIC BOLD" panose="020B0803020203050203" charset="-78"/>
                <a:cs typeface="DIN NEXT™ ARABIC BOLD" panose="020B0803020203050203" charset="-78"/>
              </a:rPr>
              <a:t> </a:t>
            </a:r>
            <a:r>
              <a:rPr lang="en-US" sz="2499" u="none" dirty="0" err="1">
                <a:solidFill>
                  <a:srgbClr val="146555"/>
                </a:solidFill>
                <a:latin typeface="DIN NEXT™ ARABIC BOLD" panose="020B0803020203050203" charset="-78"/>
                <a:cs typeface="DIN NEXT™ ARABIC BOLD" panose="020B0803020203050203" charset="-78"/>
              </a:rPr>
              <a:t>حسب</a:t>
            </a:r>
            <a:r>
              <a:rPr lang="en-US" sz="2499" u="none" dirty="0">
                <a:solidFill>
                  <a:srgbClr val="146555"/>
                </a:solidFill>
                <a:latin typeface="DIN NEXT™ ARABIC BOLD" panose="020B0803020203050203" charset="-78"/>
                <a:cs typeface="DIN NEXT™ ARABIC BOLD" panose="020B0803020203050203" charset="-78"/>
              </a:rPr>
              <a:t> </a:t>
            </a:r>
            <a:r>
              <a:rPr lang="en-US" sz="2499" u="none" dirty="0" err="1">
                <a:solidFill>
                  <a:srgbClr val="146555"/>
                </a:solidFill>
                <a:latin typeface="DIN NEXT™ ARABIC BOLD" panose="020B0803020203050203" charset="-78"/>
                <a:cs typeface="DIN NEXT™ ARABIC BOLD" panose="020B0803020203050203" charset="-78"/>
              </a:rPr>
              <a:t>إحتياج</a:t>
            </a:r>
            <a:r>
              <a:rPr lang="en-US" sz="2499" u="none" dirty="0">
                <a:solidFill>
                  <a:srgbClr val="146555"/>
                </a:solidFill>
                <a:latin typeface="DIN NEXT™ ARABIC BOLD" panose="020B0803020203050203" charset="-78"/>
                <a:cs typeface="DIN NEXT™ ARABIC BOLD" panose="020B0803020203050203" charset="-78"/>
              </a:rPr>
              <a:t> </a:t>
            </a:r>
            <a:r>
              <a:rPr lang="en-US" sz="2499" u="none" dirty="0" err="1">
                <a:solidFill>
                  <a:srgbClr val="146555"/>
                </a:solidFill>
                <a:latin typeface="DIN NEXT™ ARABIC BOLD" panose="020B0803020203050203" charset="-78"/>
                <a:cs typeface="DIN NEXT™ ARABIC BOLD" panose="020B0803020203050203" charset="-78"/>
              </a:rPr>
              <a:t>المشروع</a:t>
            </a:r>
            <a:r>
              <a:rPr lang="en-US" sz="2499" u="none" dirty="0">
                <a:solidFill>
                  <a:srgbClr val="146555"/>
                </a:solidFill>
                <a:latin typeface="DIN NEXT™ ARABIC BOLD" panose="020B0803020203050203" charset="-78"/>
                <a:cs typeface="DIN NEXT™ ARABIC BOLD" panose="020B0803020203050203" charset="-78"/>
              </a:rPr>
              <a:t>         </a:t>
            </a:r>
          </a:p>
        </p:txBody>
      </p:sp>
      <p:sp>
        <p:nvSpPr>
          <p:cNvPr id="21" name="TextBox 21"/>
          <p:cNvSpPr txBox="1"/>
          <p:nvPr/>
        </p:nvSpPr>
        <p:spPr>
          <a:xfrm>
            <a:off x="1285387" y="4912342"/>
            <a:ext cx="2550716" cy="1766830"/>
          </a:xfrm>
          <a:prstGeom prst="rect">
            <a:avLst/>
          </a:prstGeom>
        </p:spPr>
        <p:txBody>
          <a:bodyPr lIns="0" tIns="0" rIns="0" bIns="0" rtlCol="0" anchor="t">
            <a:spAutoFit/>
          </a:bodyPr>
          <a:lstStyle/>
          <a:p>
            <a:pPr marL="0" lvl="0" indent="0" algn="ctr" rtl="1">
              <a:lnSpc>
                <a:spcPts val="3499"/>
              </a:lnSpc>
              <a:spcBef>
                <a:spcPct val="0"/>
              </a:spcBef>
            </a:pPr>
            <a:r>
              <a:rPr lang="en-US" sz="2499" u="none" dirty="0" err="1">
                <a:solidFill>
                  <a:srgbClr val="146555"/>
                </a:solidFill>
                <a:latin typeface="DIN NEXT™ ARABIC BOLD" panose="020B0803020203050203" charset="-78"/>
                <a:cs typeface="DIN NEXT™ ARABIC BOLD" panose="020B0803020203050203" charset="-78"/>
              </a:rPr>
              <a:t>تأخر</a:t>
            </a:r>
            <a:r>
              <a:rPr lang="en-US" sz="2499" u="none" dirty="0">
                <a:solidFill>
                  <a:srgbClr val="146555"/>
                </a:solidFill>
                <a:latin typeface="DIN NEXT™ ARABIC BOLD" panose="020B0803020203050203" charset="-78"/>
                <a:cs typeface="DIN NEXT™ ARABIC BOLD" panose="020B0803020203050203" charset="-78"/>
              </a:rPr>
              <a:t> </a:t>
            </a:r>
            <a:r>
              <a:rPr lang="en-US" sz="2499" u="none" dirty="0" err="1">
                <a:solidFill>
                  <a:srgbClr val="146555"/>
                </a:solidFill>
                <a:latin typeface="DIN NEXT™ ARABIC BOLD" panose="020B0803020203050203" charset="-78"/>
                <a:cs typeface="DIN NEXT™ ARABIC BOLD" panose="020B0803020203050203" charset="-78"/>
              </a:rPr>
              <a:t>كبير</a:t>
            </a:r>
            <a:r>
              <a:rPr lang="en-US" sz="2499" u="none" dirty="0">
                <a:solidFill>
                  <a:srgbClr val="146555"/>
                </a:solidFill>
                <a:latin typeface="DIN NEXT™ ARABIC BOLD" panose="020B0803020203050203" charset="-78"/>
                <a:cs typeface="DIN NEXT™ ARABIC BOLD" panose="020B0803020203050203" charset="-78"/>
              </a:rPr>
              <a:t> </a:t>
            </a:r>
            <a:r>
              <a:rPr lang="en-US" sz="2499" u="none" dirty="0" err="1">
                <a:solidFill>
                  <a:srgbClr val="146555"/>
                </a:solidFill>
                <a:latin typeface="DIN NEXT™ ARABIC BOLD" panose="020B0803020203050203" charset="-78"/>
                <a:cs typeface="DIN NEXT™ ARABIC BOLD" panose="020B0803020203050203" charset="-78"/>
              </a:rPr>
              <a:t>جدا</a:t>
            </a:r>
            <a:r>
              <a:rPr lang="en-US" sz="2499" u="none" dirty="0">
                <a:solidFill>
                  <a:srgbClr val="146555"/>
                </a:solidFill>
                <a:latin typeface="DIN NEXT™ ARABIC BOLD" panose="020B0803020203050203" charset="-78"/>
                <a:cs typeface="DIN NEXT™ ARABIC BOLD" panose="020B0803020203050203" charset="-78"/>
              </a:rPr>
              <a:t> </a:t>
            </a:r>
            <a:r>
              <a:rPr lang="en-US" sz="2499" u="none" dirty="0" err="1">
                <a:solidFill>
                  <a:srgbClr val="146555"/>
                </a:solidFill>
                <a:latin typeface="DIN NEXT™ ARABIC BOLD" panose="020B0803020203050203" charset="-78"/>
                <a:cs typeface="DIN NEXT™ ARABIC BOLD" panose="020B0803020203050203" charset="-78"/>
              </a:rPr>
              <a:t>في</a:t>
            </a:r>
            <a:r>
              <a:rPr lang="en-US" sz="2499" u="none" dirty="0">
                <a:solidFill>
                  <a:srgbClr val="146555"/>
                </a:solidFill>
                <a:latin typeface="DIN NEXT™ ARABIC BOLD" panose="020B0803020203050203" charset="-78"/>
                <a:cs typeface="DIN NEXT™ ARABIC BOLD" panose="020B0803020203050203" charset="-78"/>
              </a:rPr>
              <a:t> </a:t>
            </a:r>
            <a:r>
              <a:rPr lang="en-US" sz="2499" u="none" dirty="0" err="1">
                <a:solidFill>
                  <a:srgbClr val="146555"/>
                </a:solidFill>
                <a:latin typeface="DIN NEXT™ ARABIC BOLD" panose="020B0803020203050203" charset="-78"/>
                <a:cs typeface="DIN NEXT™ ARABIC BOLD" panose="020B0803020203050203" charset="-78"/>
              </a:rPr>
              <a:t>أرسال</a:t>
            </a:r>
            <a:r>
              <a:rPr lang="en-US" sz="2499" u="none" dirty="0">
                <a:solidFill>
                  <a:srgbClr val="146555"/>
                </a:solidFill>
                <a:latin typeface="DIN NEXT™ ARABIC BOLD" panose="020B0803020203050203" charset="-78"/>
                <a:cs typeface="DIN NEXT™ ARABIC BOLD" panose="020B0803020203050203" charset="-78"/>
              </a:rPr>
              <a:t> </a:t>
            </a:r>
            <a:r>
              <a:rPr lang="en-US" sz="2499" u="none" dirty="0" err="1">
                <a:solidFill>
                  <a:srgbClr val="146555"/>
                </a:solidFill>
                <a:latin typeface="DIN NEXT™ ARABIC BOLD" panose="020B0803020203050203" charset="-78"/>
                <a:cs typeface="DIN NEXT™ ARABIC BOLD" panose="020B0803020203050203" charset="-78"/>
              </a:rPr>
              <a:t>الملفات</a:t>
            </a:r>
            <a:r>
              <a:rPr lang="en-US" sz="2499" u="none" dirty="0">
                <a:solidFill>
                  <a:srgbClr val="146555"/>
                </a:solidFill>
                <a:latin typeface="DIN NEXT™ ARABIC BOLD" panose="020B0803020203050203" charset="-78"/>
                <a:cs typeface="DIN NEXT™ ARABIC BOLD" panose="020B0803020203050203" charset="-78"/>
              </a:rPr>
              <a:t> </a:t>
            </a:r>
            <a:r>
              <a:rPr lang="en-US" sz="2499" u="none" dirty="0" err="1">
                <a:solidFill>
                  <a:srgbClr val="146555"/>
                </a:solidFill>
                <a:latin typeface="DIN NEXT™ ARABIC BOLD" panose="020B0803020203050203" charset="-78"/>
                <a:cs typeface="DIN NEXT™ ARABIC BOLD" panose="020B0803020203050203" charset="-78"/>
              </a:rPr>
              <a:t>من</a:t>
            </a:r>
            <a:r>
              <a:rPr lang="en-US" sz="2499" u="none" dirty="0">
                <a:solidFill>
                  <a:srgbClr val="146555"/>
                </a:solidFill>
                <a:latin typeface="DIN NEXT™ ARABIC BOLD" panose="020B0803020203050203" charset="-78"/>
                <a:cs typeface="DIN NEXT™ ARABIC BOLD" panose="020B0803020203050203" charset="-78"/>
              </a:rPr>
              <a:t> </a:t>
            </a:r>
            <a:r>
              <a:rPr lang="en-US" sz="2499" u="none" dirty="0" err="1">
                <a:solidFill>
                  <a:srgbClr val="146555"/>
                </a:solidFill>
                <a:latin typeface="DIN NEXT™ ARABIC BOLD" panose="020B0803020203050203" charset="-78"/>
                <a:cs typeface="DIN NEXT™ ARABIC BOLD" panose="020B0803020203050203" charset="-78"/>
              </a:rPr>
              <a:t>لجان</a:t>
            </a:r>
            <a:r>
              <a:rPr lang="en-US" sz="2499" u="none" dirty="0">
                <a:solidFill>
                  <a:srgbClr val="146555"/>
                </a:solidFill>
                <a:latin typeface="DIN NEXT™ ARABIC BOLD" panose="020B0803020203050203" charset="-78"/>
                <a:cs typeface="DIN NEXT™ ARABIC BOLD" panose="020B0803020203050203" charset="-78"/>
              </a:rPr>
              <a:t> </a:t>
            </a:r>
            <a:r>
              <a:rPr lang="en-US" sz="2499" u="none" dirty="0" err="1">
                <a:solidFill>
                  <a:srgbClr val="146555"/>
                </a:solidFill>
                <a:latin typeface="DIN NEXT™ ARABIC BOLD" panose="020B0803020203050203" charset="-78"/>
                <a:cs typeface="DIN NEXT™ ARABIC BOLD" panose="020B0803020203050203" charset="-78"/>
              </a:rPr>
              <a:t>الفتح</a:t>
            </a:r>
            <a:r>
              <a:rPr lang="en-US" sz="2499" u="none" dirty="0">
                <a:solidFill>
                  <a:srgbClr val="146555"/>
                </a:solidFill>
                <a:latin typeface="DIN NEXT™ ARABIC BOLD" panose="020B0803020203050203" charset="-78"/>
                <a:cs typeface="DIN NEXT™ ARABIC BOLD" panose="020B0803020203050203" charset="-78"/>
              </a:rPr>
              <a:t> </a:t>
            </a:r>
            <a:r>
              <a:rPr lang="en-US" sz="2499" u="none" dirty="0" err="1">
                <a:solidFill>
                  <a:srgbClr val="146555"/>
                </a:solidFill>
                <a:latin typeface="DIN NEXT™ ARABIC BOLD" panose="020B0803020203050203" charset="-78"/>
                <a:cs typeface="DIN NEXT™ ARABIC BOLD" panose="020B0803020203050203" charset="-78"/>
              </a:rPr>
              <a:t>في</a:t>
            </a:r>
            <a:r>
              <a:rPr lang="en-US" sz="2499" u="none" dirty="0">
                <a:solidFill>
                  <a:srgbClr val="146555"/>
                </a:solidFill>
                <a:latin typeface="DIN NEXT™ ARABIC BOLD" panose="020B0803020203050203" charset="-78"/>
                <a:cs typeface="DIN NEXT™ ARABIC BOLD" panose="020B0803020203050203" charset="-78"/>
              </a:rPr>
              <a:t> </a:t>
            </a:r>
            <a:r>
              <a:rPr lang="en-US" sz="2499" u="none" dirty="0" err="1">
                <a:solidFill>
                  <a:srgbClr val="146555"/>
                </a:solidFill>
                <a:latin typeface="DIN NEXT™ ARABIC BOLD" panose="020B0803020203050203" charset="-78"/>
                <a:cs typeface="DIN NEXT™ ARABIC BOLD" panose="020B0803020203050203" charset="-78"/>
              </a:rPr>
              <a:t>البلديات</a:t>
            </a:r>
            <a:r>
              <a:rPr lang="en-US" sz="2499" u="none" dirty="0">
                <a:solidFill>
                  <a:srgbClr val="146555"/>
                </a:solidFill>
                <a:latin typeface="DIN NEXT™ ARABIC BOLD" panose="020B0803020203050203" charset="-78"/>
                <a:cs typeface="DIN NEXT™ ARABIC BOLD" panose="020B0803020203050203" charset="-78"/>
              </a:rPr>
              <a:t>                                       </a:t>
            </a:r>
          </a:p>
        </p:txBody>
      </p:sp>
      <p:sp>
        <p:nvSpPr>
          <p:cNvPr id="23" name="مستطيل مستدير الزوايا 22"/>
          <p:cNvSpPr/>
          <p:nvPr/>
        </p:nvSpPr>
        <p:spPr>
          <a:xfrm>
            <a:off x="7512931" y="1601390"/>
            <a:ext cx="3243087" cy="785813"/>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marL="0" lvl="1" algn="ctr" rtl="1">
              <a:lnSpc>
                <a:spcPts val="7545"/>
              </a:lnSpc>
              <a:spcBef>
                <a:spcPct val="0"/>
              </a:spcBef>
            </a:pPr>
            <a:r>
              <a:rPr lang="en-US" sz="4400" dirty="0" err="1">
                <a:solidFill>
                  <a:schemeClr val="tx1"/>
                </a:solidFill>
                <a:latin typeface="DIN NEXT™ ARABIC BOLD" panose="020B0803020203050203" charset="-78"/>
                <a:cs typeface="DIN NEXT™ ARABIC BOLD" panose="020B0803020203050203" charset="-78"/>
              </a:rPr>
              <a:t>التحديات</a:t>
            </a:r>
            <a:endParaRPr lang="en-US" sz="4400" dirty="0">
              <a:solidFill>
                <a:schemeClr val="tx1"/>
              </a:solidFill>
              <a:latin typeface="DIN NEXT™ ARABIC BOLD" panose="020B0803020203050203" charset="-78"/>
              <a:cs typeface="DIN NEXT™ ARABIC BOLD" panose="020B0803020203050203" charset="-78"/>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71000"/>
          </a:blip>
          <a:srcRect/>
          <a:stretch>
            <a:fillRect/>
          </a:stretch>
        </p:blipFill>
        <p:spPr>
          <a:xfrm>
            <a:off x="0" y="0"/>
            <a:ext cx="18288000" cy="10287000"/>
          </a:xfrm>
          <a:prstGeom prst="rect">
            <a:avLst/>
          </a:prstGeom>
        </p:spPr>
      </p:pic>
      <p:pic>
        <p:nvPicPr>
          <p:cNvPr id="3" name="Picture 3"/>
          <p:cNvPicPr>
            <a:picLocks noChangeAspect="1"/>
          </p:cNvPicPr>
          <p:nvPr/>
        </p:nvPicPr>
        <p:blipFill>
          <a:blip r:embed="rId4"/>
          <a:srcRect t="16363" b="17045"/>
          <a:stretch>
            <a:fillRect/>
          </a:stretch>
        </p:blipFill>
        <p:spPr>
          <a:xfrm>
            <a:off x="662673" y="384254"/>
            <a:ext cx="1985133" cy="1321912"/>
          </a:xfrm>
          <a:prstGeom prst="rect">
            <a:avLst/>
          </a:prstGeom>
        </p:spPr>
      </p:pic>
      <p:grpSp>
        <p:nvGrpSpPr>
          <p:cNvPr id="5" name="Group 5"/>
          <p:cNvGrpSpPr/>
          <p:nvPr/>
        </p:nvGrpSpPr>
        <p:grpSpPr>
          <a:xfrm>
            <a:off x="11857672" y="6099810"/>
            <a:ext cx="110490" cy="108585"/>
            <a:chOff x="0" y="0"/>
            <a:chExt cx="147320" cy="144780"/>
          </a:xfrm>
        </p:grpSpPr>
        <p:sp>
          <p:nvSpPr>
            <p:cNvPr id="6" name="Freeform 6"/>
            <p:cNvSpPr/>
            <p:nvPr/>
          </p:nvSpPr>
          <p:spPr>
            <a:xfrm>
              <a:off x="45720" y="45720"/>
              <a:ext cx="50800" cy="52070"/>
            </a:xfrm>
            <a:custGeom>
              <a:avLst/>
              <a:gdLst/>
              <a:ahLst/>
              <a:cxnLst/>
              <a:rect l="l" t="t" r="r" b="b"/>
              <a:pathLst>
                <a:path w="50800" h="52070">
                  <a:moveTo>
                    <a:pt x="50800" y="17780"/>
                  </a:moveTo>
                  <a:cubicBezTo>
                    <a:pt x="29210" y="52070"/>
                    <a:pt x="10160" y="45720"/>
                    <a:pt x="5080" y="38100"/>
                  </a:cubicBezTo>
                  <a:cubicBezTo>
                    <a:pt x="0" y="30480"/>
                    <a:pt x="3810" y="10160"/>
                    <a:pt x="10160" y="5080"/>
                  </a:cubicBezTo>
                  <a:cubicBezTo>
                    <a:pt x="16510" y="0"/>
                    <a:pt x="44450" y="7620"/>
                    <a:pt x="44450" y="7620"/>
                  </a:cubicBezTo>
                </a:path>
              </a:pathLst>
            </a:custGeom>
            <a:solidFill>
              <a:srgbClr val="2D90EB"/>
            </a:solidFill>
            <a:ln>
              <a:noFill/>
            </a:ln>
          </p:spPr>
        </p:sp>
      </p:grpSp>
      <p:grpSp>
        <p:nvGrpSpPr>
          <p:cNvPr id="7" name="Group 7"/>
          <p:cNvGrpSpPr/>
          <p:nvPr/>
        </p:nvGrpSpPr>
        <p:grpSpPr>
          <a:xfrm>
            <a:off x="9911715" y="8226743"/>
            <a:ext cx="110490" cy="108585"/>
            <a:chOff x="0" y="0"/>
            <a:chExt cx="147320" cy="144780"/>
          </a:xfrm>
        </p:grpSpPr>
        <p:sp>
          <p:nvSpPr>
            <p:cNvPr id="8" name="Freeform 8"/>
            <p:cNvSpPr/>
            <p:nvPr/>
          </p:nvSpPr>
          <p:spPr>
            <a:xfrm>
              <a:off x="46990" y="45720"/>
              <a:ext cx="49530" cy="52070"/>
            </a:xfrm>
            <a:custGeom>
              <a:avLst/>
              <a:gdLst/>
              <a:ahLst/>
              <a:cxnLst/>
              <a:rect l="l" t="t" r="r" b="b"/>
              <a:pathLst>
                <a:path w="49530" h="52070">
                  <a:moveTo>
                    <a:pt x="49530" y="17780"/>
                  </a:moveTo>
                  <a:cubicBezTo>
                    <a:pt x="27940" y="52070"/>
                    <a:pt x="7620" y="45720"/>
                    <a:pt x="3810" y="38100"/>
                  </a:cubicBezTo>
                  <a:cubicBezTo>
                    <a:pt x="0" y="30480"/>
                    <a:pt x="3810" y="10160"/>
                    <a:pt x="10160" y="5080"/>
                  </a:cubicBezTo>
                  <a:cubicBezTo>
                    <a:pt x="16510" y="0"/>
                    <a:pt x="43180" y="7620"/>
                    <a:pt x="43180" y="7620"/>
                  </a:cubicBezTo>
                </a:path>
              </a:pathLst>
            </a:custGeom>
            <a:solidFill>
              <a:srgbClr val="2D90EB"/>
            </a:solidFill>
            <a:ln>
              <a:noFill/>
            </a:ln>
          </p:spPr>
        </p:sp>
      </p:grpSp>
      <p:pic>
        <p:nvPicPr>
          <p:cNvPr id="9"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742581" y="2975795"/>
            <a:ext cx="1303419" cy="1303419"/>
          </a:xfrm>
          <a:prstGeom prst="rect">
            <a:avLst/>
          </a:prstGeom>
        </p:spPr>
      </p:pic>
      <p:sp>
        <p:nvSpPr>
          <p:cNvPr id="11" name="TextBox 11"/>
          <p:cNvSpPr txBox="1"/>
          <p:nvPr/>
        </p:nvSpPr>
        <p:spPr>
          <a:xfrm>
            <a:off x="1354022" y="3169444"/>
            <a:ext cx="12044953" cy="1221106"/>
          </a:xfrm>
          <a:prstGeom prst="rect">
            <a:avLst/>
          </a:prstGeom>
        </p:spPr>
        <p:txBody>
          <a:bodyPr lIns="0" tIns="0" rIns="0" bIns="0" rtlCol="0" anchor="t">
            <a:spAutoFit/>
          </a:bodyPr>
          <a:lstStyle/>
          <a:p>
            <a:pPr marL="0" lvl="0" indent="0" algn="just" rtl="1">
              <a:lnSpc>
                <a:spcPts val="4619"/>
              </a:lnSpc>
              <a:spcBef>
                <a:spcPct val="0"/>
              </a:spcBef>
            </a:pPr>
            <a:r>
              <a:rPr lang="en-US" sz="3299" dirty="0" err="1">
                <a:solidFill>
                  <a:srgbClr val="545454"/>
                </a:solidFill>
                <a:cs typeface="29LT Zarid Serif SemiBold"/>
              </a:rPr>
              <a:t>جاري</a:t>
            </a:r>
            <a:r>
              <a:rPr lang="en-US" sz="3299" dirty="0">
                <a:solidFill>
                  <a:srgbClr val="545454"/>
                </a:solidFill>
                <a:cs typeface="29LT Zarid Serif SemiBold"/>
              </a:rPr>
              <a:t> </a:t>
            </a:r>
            <a:r>
              <a:rPr lang="en-US" sz="3299" dirty="0" err="1">
                <a:solidFill>
                  <a:srgbClr val="545454"/>
                </a:solidFill>
                <a:cs typeface="29LT Zarid Serif SemiBold"/>
              </a:rPr>
              <a:t>تطوير</a:t>
            </a:r>
            <a:r>
              <a:rPr lang="en-US" sz="3299" dirty="0">
                <a:solidFill>
                  <a:srgbClr val="545454"/>
                </a:solidFill>
                <a:cs typeface="29LT Zarid Serif SemiBold"/>
              </a:rPr>
              <a:t> </a:t>
            </a:r>
            <a:r>
              <a:rPr lang="en-US" sz="3299" dirty="0" err="1">
                <a:solidFill>
                  <a:srgbClr val="545454"/>
                </a:solidFill>
                <a:cs typeface="29LT Zarid Serif SemiBold"/>
              </a:rPr>
              <a:t>نموذج</a:t>
            </a:r>
            <a:r>
              <a:rPr lang="en-US" sz="3299" dirty="0">
                <a:solidFill>
                  <a:srgbClr val="545454"/>
                </a:solidFill>
                <a:cs typeface="29LT Zarid Serif SemiBold"/>
              </a:rPr>
              <a:t> </a:t>
            </a:r>
            <a:r>
              <a:rPr lang="en-US" sz="3299" dirty="0" err="1">
                <a:solidFill>
                  <a:srgbClr val="545454"/>
                </a:solidFill>
                <a:cs typeface="29LT Zarid Serif SemiBold"/>
              </a:rPr>
              <a:t>اعتماد</a:t>
            </a:r>
            <a:r>
              <a:rPr lang="en-US" sz="3299" dirty="0">
                <a:solidFill>
                  <a:srgbClr val="545454"/>
                </a:solidFill>
                <a:cs typeface="29LT Zarid Serif SemiBold"/>
              </a:rPr>
              <a:t> </a:t>
            </a:r>
            <a:r>
              <a:rPr lang="en-US" sz="3299" dirty="0" err="1">
                <a:solidFill>
                  <a:srgbClr val="545454"/>
                </a:solidFill>
                <a:cs typeface="29LT Zarid Serif SemiBold"/>
              </a:rPr>
              <a:t>داخلي</a:t>
            </a:r>
            <a:r>
              <a:rPr lang="en-US" sz="3299" dirty="0">
                <a:solidFill>
                  <a:srgbClr val="545454"/>
                </a:solidFill>
                <a:cs typeface="29LT Zarid Serif SemiBold"/>
              </a:rPr>
              <a:t> </a:t>
            </a:r>
            <a:r>
              <a:rPr lang="en-US" sz="3299" dirty="0" err="1">
                <a:solidFill>
                  <a:srgbClr val="545454"/>
                </a:solidFill>
                <a:cs typeface="29LT Zarid Serif SemiBold"/>
              </a:rPr>
              <a:t>بقائمة</a:t>
            </a:r>
            <a:r>
              <a:rPr lang="en-US" sz="3299" dirty="0">
                <a:solidFill>
                  <a:srgbClr val="545454"/>
                </a:solidFill>
                <a:cs typeface="29LT Zarid Serif SemiBold"/>
              </a:rPr>
              <a:t> </a:t>
            </a:r>
            <a:r>
              <a:rPr lang="en-US" sz="3299" dirty="0" err="1">
                <a:solidFill>
                  <a:srgbClr val="545454"/>
                </a:solidFill>
                <a:cs typeface="29LT Zarid Serif SemiBold"/>
              </a:rPr>
              <a:t>تدقيق</a:t>
            </a:r>
            <a:r>
              <a:rPr lang="en-US" sz="3299" dirty="0">
                <a:solidFill>
                  <a:srgbClr val="545454"/>
                </a:solidFill>
                <a:cs typeface="29LT Zarid Serif SemiBold"/>
              </a:rPr>
              <a:t> </a:t>
            </a:r>
            <a:r>
              <a:rPr lang="en-US" sz="3299" dirty="0" err="1">
                <a:solidFill>
                  <a:srgbClr val="545454"/>
                </a:solidFill>
                <a:cs typeface="29LT Zarid Serif SemiBold"/>
              </a:rPr>
              <a:t>يتم</a:t>
            </a:r>
            <a:r>
              <a:rPr lang="en-US" sz="3299" dirty="0">
                <a:solidFill>
                  <a:srgbClr val="545454"/>
                </a:solidFill>
                <a:cs typeface="29LT Zarid Serif SemiBold"/>
              </a:rPr>
              <a:t> </a:t>
            </a:r>
            <a:r>
              <a:rPr lang="en-US" sz="3299" dirty="0" err="1">
                <a:solidFill>
                  <a:srgbClr val="545454"/>
                </a:solidFill>
                <a:cs typeface="29LT Zarid Serif SemiBold"/>
              </a:rPr>
              <a:t>اعتمادها</a:t>
            </a:r>
            <a:r>
              <a:rPr lang="en-US" sz="3299" dirty="0">
                <a:solidFill>
                  <a:srgbClr val="545454"/>
                </a:solidFill>
                <a:cs typeface="29LT Zarid Serif SemiBold"/>
              </a:rPr>
              <a:t> </a:t>
            </a:r>
            <a:r>
              <a:rPr lang="en-US" sz="3299" dirty="0" err="1">
                <a:solidFill>
                  <a:srgbClr val="545454"/>
                </a:solidFill>
                <a:cs typeface="29LT Zarid Serif SemiBold"/>
              </a:rPr>
              <a:t>من</a:t>
            </a:r>
            <a:r>
              <a:rPr lang="en-US" sz="3299" dirty="0">
                <a:solidFill>
                  <a:srgbClr val="545454"/>
                </a:solidFill>
                <a:cs typeface="29LT Zarid Serif SemiBold"/>
              </a:rPr>
              <a:t>  </a:t>
            </a:r>
            <a:r>
              <a:rPr lang="en-US" sz="3299" dirty="0" err="1">
                <a:solidFill>
                  <a:srgbClr val="545454"/>
                </a:solidFill>
                <a:cs typeface="29LT Zarid Serif SemiBold"/>
              </a:rPr>
              <a:t>مكتب</a:t>
            </a:r>
            <a:r>
              <a:rPr lang="en-US" sz="3299" dirty="0">
                <a:solidFill>
                  <a:srgbClr val="545454"/>
                </a:solidFill>
                <a:cs typeface="29LT Zarid Serif SemiBold"/>
              </a:rPr>
              <a:t> </a:t>
            </a:r>
            <a:r>
              <a:rPr lang="en-US" sz="3299" dirty="0" err="1">
                <a:solidFill>
                  <a:srgbClr val="545454"/>
                </a:solidFill>
                <a:cs typeface="29LT Zarid Serif SemiBold"/>
              </a:rPr>
              <a:t>إدارة</a:t>
            </a:r>
            <a:r>
              <a:rPr lang="en-US" sz="3299" dirty="0">
                <a:solidFill>
                  <a:srgbClr val="545454"/>
                </a:solidFill>
                <a:cs typeface="29LT Zarid Serif SemiBold"/>
              </a:rPr>
              <a:t> </a:t>
            </a:r>
            <a:r>
              <a:rPr lang="en-US" sz="3299" dirty="0" err="1">
                <a:solidFill>
                  <a:srgbClr val="545454"/>
                </a:solidFill>
                <a:cs typeface="29LT Zarid Serif SemiBold"/>
              </a:rPr>
              <a:t>المشاريع</a:t>
            </a:r>
            <a:r>
              <a:rPr lang="en-US" sz="3299" dirty="0">
                <a:solidFill>
                  <a:srgbClr val="545454"/>
                </a:solidFill>
                <a:cs typeface="29LT Zarid Serif SemiBold"/>
              </a:rPr>
              <a:t> </a:t>
            </a:r>
            <a:r>
              <a:rPr lang="en-US" sz="3299" dirty="0" err="1">
                <a:solidFill>
                  <a:srgbClr val="545454"/>
                </a:solidFill>
                <a:cs typeface="29LT Zarid Serif SemiBold"/>
              </a:rPr>
              <a:t>ويصدر</a:t>
            </a:r>
            <a:r>
              <a:rPr lang="en-US" sz="3299" dirty="0">
                <a:solidFill>
                  <a:srgbClr val="545454"/>
                </a:solidFill>
                <a:cs typeface="29LT Zarid Serif SemiBold"/>
              </a:rPr>
              <a:t> </a:t>
            </a:r>
            <a:r>
              <a:rPr lang="en-US" sz="3299" dirty="0" err="1">
                <a:solidFill>
                  <a:srgbClr val="545454"/>
                </a:solidFill>
                <a:cs typeface="29LT Zarid Serif SemiBold"/>
              </a:rPr>
              <a:t>تعميم</a:t>
            </a:r>
            <a:r>
              <a:rPr lang="en-US" sz="3299" dirty="0">
                <a:solidFill>
                  <a:srgbClr val="545454"/>
                </a:solidFill>
                <a:cs typeface="29LT Zarid Serif SemiBold"/>
              </a:rPr>
              <a:t> </a:t>
            </a:r>
            <a:r>
              <a:rPr lang="en-US" sz="3299" dirty="0" err="1">
                <a:solidFill>
                  <a:srgbClr val="545454"/>
                </a:solidFill>
                <a:cs typeface="29LT Zarid Serif SemiBold"/>
              </a:rPr>
              <a:t>للجهات</a:t>
            </a:r>
            <a:r>
              <a:rPr lang="en-US" sz="3299" dirty="0">
                <a:solidFill>
                  <a:srgbClr val="545454"/>
                </a:solidFill>
                <a:cs typeface="29LT Zarid Serif SemiBold"/>
              </a:rPr>
              <a:t> </a:t>
            </a:r>
            <a:r>
              <a:rPr lang="en-US" sz="3299" dirty="0" err="1">
                <a:solidFill>
                  <a:srgbClr val="545454"/>
                </a:solidFill>
                <a:cs typeface="29LT Zarid Serif SemiBold"/>
              </a:rPr>
              <a:t>المختلفة</a:t>
            </a:r>
            <a:r>
              <a:rPr lang="en-US" sz="3299" dirty="0">
                <a:solidFill>
                  <a:srgbClr val="545454"/>
                </a:solidFill>
                <a:cs typeface="29LT Zarid Serif SemiBold"/>
              </a:rPr>
              <a:t> </a:t>
            </a:r>
            <a:r>
              <a:rPr lang="en-US" sz="3299" dirty="0" err="1">
                <a:solidFill>
                  <a:srgbClr val="545454"/>
                </a:solidFill>
                <a:cs typeface="29LT Zarid Serif SemiBold"/>
              </a:rPr>
              <a:t>بمنع</a:t>
            </a:r>
            <a:r>
              <a:rPr lang="en-US" sz="3299" dirty="0">
                <a:solidFill>
                  <a:srgbClr val="545454"/>
                </a:solidFill>
                <a:cs typeface="29LT Zarid Serif SemiBold"/>
              </a:rPr>
              <a:t> </a:t>
            </a:r>
            <a:r>
              <a:rPr lang="en-US" sz="3299" dirty="0" err="1">
                <a:solidFill>
                  <a:srgbClr val="545454"/>
                </a:solidFill>
                <a:cs typeface="29LT Zarid Serif SemiBold"/>
              </a:rPr>
              <a:t>الطرح</a:t>
            </a:r>
            <a:r>
              <a:rPr lang="en-US" sz="3299" dirty="0">
                <a:solidFill>
                  <a:srgbClr val="545454"/>
                </a:solidFill>
                <a:cs typeface="29LT Zarid Serif SemiBold"/>
              </a:rPr>
              <a:t> </a:t>
            </a:r>
            <a:r>
              <a:rPr lang="en-US" sz="3299" dirty="0" err="1">
                <a:solidFill>
                  <a:srgbClr val="545454"/>
                </a:solidFill>
                <a:cs typeface="29LT Zarid Serif SemiBold"/>
              </a:rPr>
              <a:t>قبل</a:t>
            </a:r>
            <a:r>
              <a:rPr lang="en-US" sz="3299" dirty="0">
                <a:solidFill>
                  <a:srgbClr val="545454"/>
                </a:solidFill>
                <a:cs typeface="29LT Zarid Serif SemiBold"/>
              </a:rPr>
              <a:t> </a:t>
            </a:r>
            <a:r>
              <a:rPr lang="en-US" sz="3299" dirty="0" err="1">
                <a:solidFill>
                  <a:srgbClr val="545454"/>
                </a:solidFill>
                <a:cs typeface="29LT Zarid Serif SemiBold"/>
              </a:rPr>
              <a:t>الحصول</a:t>
            </a:r>
            <a:r>
              <a:rPr lang="en-US" sz="3299" dirty="0">
                <a:solidFill>
                  <a:srgbClr val="545454"/>
                </a:solidFill>
                <a:cs typeface="29LT Zarid Serif SemiBold"/>
              </a:rPr>
              <a:t> </a:t>
            </a:r>
            <a:r>
              <a:rPr lang="en-US" sz="3299" dirty="0" err="1">
                <a:solidFill>
                  <a:srgbClr val="545454"/>
                </a:solidFill>
                <a:cs typeface="29LT Zarid Serif SemiBold"/>
              </a:rPr>
              <a:t>على</a:t>
            </a:r>
            <a:r>
              <a:rPr lang="en-US" sz="3299" dirty="0">
                <a:solidFill>
                  <a:srgbClr val="545454"/>
                </a:solidFill>
                <a:cs typeface="29LT Zarid Serif SemiBold"/>
              </a:rPr>
              <a:t> </a:t>
            </a:r>
            <a:r>
              <a:rPr lang="en-US" sz="3299" dirty="0" err="1">
                <a:solidFill>
                  <a:srgbClr val="545454"/>
                </a:solidFill>
                <a:cs typeface="29LT Zarid Serif SemiBold"/>
              </a:rPr>
              <a:t>الاعتماد</a:t>
            </a:r>
            <a:r>
              <a:rPr lang="en-US" sz="3299" dirty="0">
                <a:solidFill>
                  <a:srgbClr val="545454"/>
                </a:solidFill>
                <a:cs typeface="29LT Zarid Serif SemiBold"/>
              </a:rPr>
              <a:t> </a:t>
            </a:r>
            <a:r>
              <a:rPr lang="en-US" sz="3299" dirty="0" err="1">
                <a:solidFill>
                  <a:srgbClr val="545454"/>
                </a:solidFill>
                <a:cs typeface="29LT Zarid Serif SemiBold"/>
              </a:rPr>
              <a:t>الداخلي</a:t>
            </a:r>
            <a:r>
              <a:rPr lang="en-US" sz="3299" dirty="0">
                <a:solidFill>
                  <a:srgbClr val="545454"/>
                </a:solidFill>
                <a:cs typeface="29LT Zarid Serif SemiBold"/>
              </a:rPr>
              <a:t>. </a:t>
            </a:r>
          </a:p>
        </p:txBody>
      </p:sp>
      <p:sp>
        <p:nvSpPr>
          <p:cNvPr id="12" name="TextBox 12"/>
          <p:cNvSpPr txBox="1"/>
          <p:nvPr/>
        </p:nvSpPr>
        <p:spPr>
          <a:xfrm>
            <a:off x="1222292" y="6332889"/>
            <a:ext cx="12191282" cy="1221106"/>
          </a:xfrm>
          <a:prstGeom prst="rect">
            <a:avLst/>
          </a:prstGeom>
        </p:spPr>
        <p:txBody>
          <a:bodyPr lIns="0" tIns="0" rIns="0" bIns="0" rtlCol="0" anchor="t">
            <a:spAutoFit/>
          </a:bodyPr>
          <a:lstStyle/>
          <a:p>
            <a:pPr algn="just" rtl="1">
              <a:lnSpc>
                <a:spcPts val="4619"/>
              </a:lnSpc>
              <a:spcBef>
                <a:spcPct val="0"/>
              </a:spcBef>
            </a:pPr>
            <a:r>
              <a:rPr lang="en-US" sz="3299" dirty="0">
                <a:solidFill>
                  <a:srgbClr val="545454"/>
                </a:solidFill>
                <a:cs typeface="29LT Zarid Serif SemiBold"/>
              </a:rPr>
              <a:t> </a:t>
            </a:r>
            <a:r>
              <a:rPr lang="en-US" sz="3299" dirty="0" err="1">
                <a:solidFill>
                  <a:srgbClr val="545454"/>
                </a:solidFill>
                <a:cs typeface="29LT Zarid Serif SemiBold"/>
              </a:rPr>
              <a:t>تقوم</a:t>
            </a:r>
            <a:r>
              <a:rPr lang="en-US" sz="3299" dirty="0">
                <a:solidFill>
                  <a:srgbClr val="545454"/>
                </a:solidFill>
                <a:cs typeface="29LT Zarid Serif SemiBold"/>
              </a:rPr>
              <a:t> </a:t>
            </a:r>
            <a:r>
              <a:rPr lang="en-US" sz="3299" dirty="0" err="1">
                <a:solidFill>
                  <a:srgbClr val="545454"/>
                </a:solidFill>
                <a:cs typeface="29LT Zarid Serif SemiBold"/>
              </a:rPr>
              <a:t>لجنة</a:t>
            </a:r>
            <a:r>
              <a:rPr lang="en-US" sz="3299" dirty="0">
                <a:solidFill>
                  <a:srgbClr val="545454"/>
                </a:solidFill>
                <a:cs typeface="29LT Zarid Serif SemiBold"/>
              </a:rPr>
              <a:t> </a:t>
            </a:r>
            <a:r>
              <a:rPr lang="en-US" sz="3299" dirty="0" err="1">
                <a:solidFill>
                  <a:srgbClr val="545454"/>
                </a:solidFill>
                <a:cs typeface="29LT Zarid Serif SemiBold"/>
              </a:rPr>
              <a:t>تقييم</a:t>
            </a:r>
            <a:r>
              <a:rPr lang="en-US" sz="3299" dirty="0">
                <a:solidFill>
                  <a:srgbClr val="545454"/>
                </a:solidFill>
                <a:cs typeface="29LT Zarid Serif SemiBold"/>
              </a:rPr>
              <a:t> </a:t>
            </a:r>
            <a:r>
              <a:rPr lang="en-US" sz="3299" dirty="0" err="1">
                <a:solidFill>
                  <a:srgbClr val="545454"/>
                </a:solidFill>
                <a:cs typeface="29LT Zarid Serif SemiBold"/>
              </a:rPr>
              <a:t>المنافسات</a:t>
            </a:r>
            <a:r>
              <a:rPr lang="en-US" sz="3299" dirty="0">
                <a:solidFill>
                  <a:srgbClr val="545454"/>
                </a:solidFill>
                <a:cs typeface="29LT Zarid Serif SemiBold"/>
              </a:rPr>
              <a:t> </a:t>
            </a:r>
            <a:r>
              <a:rPr lang="en-US" sz="3299" dirty="0" err="1">
                <a:solidFill>
                  <a:srgbClr val="545454"/>
                </a:solidFill>
                <a:cs typeface="29LT Zarid Serif SemiBold"/>
              </a:rPr>
              <a:t>وأعضاء</a:t>
            </a:r>
            <a:r>
              <a:rPr lang="en-US" sz="3299" dirty="0">
                <a:solidFill>
                  <a:srgbClr val="545454"/>
                </a:solidFill>
                <a:cs typeface="29LT Zarid Serif SemiBold"/>
              </a:rPr>
              <a:t> </a:t>
            </a:r>
            <a:r>
              <a:rPr lang="en-US" sz="3299" dirty="0" err="1">
                <a:solidFill>
                  <a:srgbClr val="545454"/>
                </a:solidFill>
                <a:cs typeface="29LT Zarid Serif SemiBold"/>
              </a:rPr>
              <a:t>فريق</a:t>
            </a:r>
            <a:r>
              <a:rPr lang="en-US" sz="3299" dirty="0">
                <a:solidFill>
                  <a:srgbClr val="545454"/>
                </a:solidFill>
                <a:cs typeface="29LT Zarid Serif SemiBold"/>
              </a:rPr>
              <a:t> </a:t>
            </a:r>
            <a:r>
              <a:rPr lang="en-US" sz="3299" dirty="0" err="1">
                <a:solidFill>
                  <a:srgbClr val="545454"/>
                </a:solidFill>
                <a:cs typeface="29LT Zarid Serif SemiBold"/>
              </a:rPr>
              <a:t>التقييم</a:t>
            </a:r>
            <a:r>
              <a:rPr lang="en-US" sz="3299" dirty="0">
                <a:solidFill>
                  <a:srgbClr val="545454"/>
                </a:solidFill>
                <a:cs typeface="29LT Zarid Serif SemiBold"/>
              </a:rPr>
              <a:t> </a:t>
            </a:r>
            <a:r>
              <a:rPr lang="en-US" sz="3299" dirty="0" err="1">
                <a:solidFill>
                  <a:srgbClr val="545454"/>
                </a:solidFill>
                <a:cs typeface="29LT Zarid Serif SemiBold"/>
              </a:rPr>
              <a:t>بتأسيس</a:t>
            </a:r>
            <a:r>
              <a:rPr lang="en-US" sz="3299" dirty="0">
                <a:solidFill>
                  <a:srgbClr val="545454"/>
                </a:solidFill>
                <a:cs typeface="29LT Zarid Serif SemiBold"/>
              </a:rPr>
              <a:t> </a:t>
            </a:r>
            <a:r>
              <a:rPr lang="en-US" sz="3299" dirty="0" err="1">
                <a:solidFill>
                  <a:srgbClr val="545454"/>
                </a:solidFill>
                <a:cs typeface="29LT Zarid Serif SemiBold"/>
              </a:rPr>
              <a:t>وتطبيق</a:t>
            </a:r>
            <a:r>
              <a:rPr lang="en-US" sz="3299" dirty="0">
                <a:solidFill>
                  <a:srgbClr val="545454"/>
                </a:solidFill>
                <a:cs typeface="29LT Zarid Serif SemiBold"/>
              </a:rPr>
              <a:t> </a:t>
            </a:r>
            <a:r>
              <a:rPr lang="en-US" sz="3299" dirty="0" err="1">
                <a:solidFill>
                  <a:srgbClr val="545454"/>
                </a:solidFill>
                <a:cs typeface="29LT Zarid Serif SemiBold"/>
              </a:rPr>
              <a:t>معايير</a:t>
            </a:r>
            <a:r>
              <a:rPr lang="en-US" sz="3299" dirty="0">
                <a:solidFill>
                  <a:srgbClr val="545454"/>
                </a:solidFill>
                <a:cs typeface="29LT Zarid Serif SemiBold"/>
              </a:rPr>
              <a:t> </a:t>
            </a:r>
            <a:r>
              <a:rPr lang="en-US" sz="3299" dirty="0" err="1">
                <a:solidFill>
                  <a:srgbClr val="545454"/>
                </a:solidFill>
                <a:cs typeface="29LT Zarid Serif SemiBold"/>
              </a:rPr>
              <a:t>موضوعية</a:t>
            </a:r>
            <a:r>
              <a:rPr lang="en-US" sz="3299" dirty="0">
                <a:solidFill>
                  <a:srgbClr val="545454"/>
                </a:solidFill>
                <a:cs typeface="29LT Zarid Serif SemiBold"/>
              </a:rPr>
              <a:t> </a:t>
            </a:r>
            <a:r>
              <a:rPr lang="en-US" sz="3299" dirty="0" err="1">
                <a:solidFill>
                  <a:srgbClr val="545454"/>
                </a:solidFill>
                <a:cs typeface="29LT Zarid Serif SemiBold"/>
              </a:rPr>
              <a:t>لتقييم</a:t>
            </a:r>
            <a:r>
              <a:rPr lang="en-US" sz="3299" dirty="0">
                <a:solidFill>
                  <a:srgbClr val="545454"/>
                </a:solidFill>
                <a:cs typeface="29LT Zarid Serif SemiBold"/>
              </a:rPr>
              <a:t> </a:t>
            </a:r>
            <a:r>
              <a:rPr lang="en-US" sz="3299" dirty="0" err="1">
                <a:solidFill>
                  <a:srgbClr val="545454"/>
                </a:solidFill>
                <a:cs typeface="29LT Zarid Serif SemiBold"/>
              </a:rPr>
              <a:t>العطاءات</a:t>
            </a:r>
            <a:r>
              <a:rPr lang="en-US" sz="3299" dirty="0">
                <a:solidFill>
                  <a:srgbClr val="545454"/>
                </a:solidFill>
                <a:cs typeface="29LT Zarid Serif SemiBold"/>
              </a:rPr>
              <a:t> </a:t>
            </a:r>
            <a:r>
              <a:rPr lang="en-US" sz="3299" dirty="0" err="1">
                <a:solidFill>
                  <a:srgbClr val="545454"/>
                </a:solidFill>
                <a:cs typeface="29LT Zarid Serif SemiBold"/>
              </a:rPr>
              <a:t>حسب</a:t>
            </a:r>
            <a:r>
              <a:rPr lang="en-US" sz="3299" dirty="0">
                <a:solidFill>
                  <a:srgbClr val="545454"/>
                </a:solidFill>
                <a:cs typeface="29LT Zarid Serif SemiBold"/>
              </a:rPr>
              <a:t> </a:t>
            </a:r>
            <a:r>
              <a:rPr lang="en-US" sz="3299" dirty="0" err="1">
                <a:solidFill>
                  <a:srgbClr val="545454"/>
                </a:solidFill>
                <a:cs typeface="29LT Zarid Serif SemiBold"/>
              </a:rPr>
              <a:t>نطاق</a:t>
            </a:r>
            <a:r>
              <a:rPr lang="en-US" sz="3299" dirty="0">
                <a:solidFill>
                  <a:srgbClr val="545454"/>
                </a:solidFill>
                <a:cs typeface="29LT Zarid Serif SemiBold"/>
              </a:rPr>
              <a:t> </a:t>
            </a:r>
            <a:r>
              <a:rPr lang="en-US" sz="3299" dirty="0" err="1">
                <a:solidFill>
                  <a:srgbClr val="545454"/>
                </a:solidFill>
                <a:cs typeface="29LT Zarid Serif SemiBold"/>
              </a:rPr>
              <a:t>العمل</a:t>
            </a:r>
            <a:r>
              <a:rPr lang="en-US" sz="3299" dirty="0">
                <a:solidFill>
                  <a:srgbClr val="545454"/>
                </a:solidFill>
                <a:cs typeface="29LT Zarid Serif SemiBold"/>
              </a:rPr>
              <a:t> </a:t>
            </a:r>
            <a:r>
              <a:rPr lang="en-US" sz="3299" dirty="0" err="1">
                <a:solidFill>
                  <a:srgbClr val="545454"/>
                </a:solidFill>
                <a:cs typeface="29LT Zarid Serif SemiBold"/>
              </a:rPr>
              <a:t>ويكون</a:t>
            </a:r>
            <a:r>
              <a:rPr lang="en-US" sz="3299" dirty="0">
                <a:solidFill>
                  <a:srgbClr val="545454"/>
                </a:solidFill>
                <a:cs typeface="29LT Zarid Serif SemiBold"/>
              </a:rPr>
              <a:t> </a:t>
            </a:r>
            <a:r>
              <a:rPr lang="en-US" sz="3299" dirty="0" err="1">
                <a:solidFill>
                  <a:srgbClr val="545454"/>
                </a:solidFill>
                <a:cs typeface="29LT Zarid Serif SemiBold"/>
              </a:rPr>
              <a:t>لكل</a:t>
            </a:r>
            <a:r>
              <a:rPr lang="en-US" sz="3299" dirty="0">
                <a:solidFill>
                  <a:srgbClr val="545454"/>
                </a:solidFill>
                <a:cs typeface="29LT Zarid Serif SemiBold"/>
              </a:rPr>
              <a:t> </a:t>
            </a:r>
            <a:r>
              <a:rPr lang="en-US" sz="3299" dirty="0" err="1">
                <a:solidFill>
                  <a:srgbClr val="545454"/>
                </a:solidFill>
                <a:cs typeface="29LT Zarid Serif SemiBold"/>
              </a:rPr>
              <a:t>معيار</a:t>
            </a:r>
            <a:r>
              <a:rPr lang="en-US" sz="3299" dirty="0">
                <a:solidFill>
                  <a:srgbClr val="545454"/>
                </a:solidFill>
                <a:cs typeface="29LT Zarid Serif SemiBold"/>
              </a:rPr>
              <a:t> </a:t>
            </a:r>
            <a:r>
              <a:rPr lang="en-US" sz="3299" dirty="0" err="1">
                <a:solidFill>
                  <a:srgbClr val="545454"/>
                </a:solidFill>
                <a:cs typeface="29LT Zarid Serif SemiBold"/>
              </a:rPr>
              <a:t>تقييم</a:t>
            </a:r>
            <a:r>
              <a:rPr lang="en-US" sz="3299" dirty="0">
                <a:solidFill>
                  <a:srgbClr val="545454"/>
                </a:solidFill>
                <a:cs typeface="29LT Zarid Serif SemiBold"/>
              </a:rPr>
              <a:t> </a:t>
            </a:r>
            <a:r>
              <a:rPr lang="en-US" sz="3299" dirty="0" err="1">
                <a:solidFill>
                  <a:srgbClr val="545454"/>
                </a:solidFill>
                <a:cs typeface="29LT Zarid Serif SemiBold"/>
              </a:rPr>
              <a:t>قابل</a:t>
            </a:r>
            <a:r>
              <a:rPr lang="en-US" sz="3299" dirty="0">
                <a:solidFill>
                  <a:srgbClr val="545454"/>
                </a:solidFill>
                <a:cs typeface="29LT Zarid Serif SemiBold"/>
              </a:rPr>
              <a:t> </a:t>
            </a:r>
            <a:r>
              <a:rPr lang="en-US" sz="3299" dirty="0" err="1">
                <a:solidFill>
                  <a:srgbClr val="545454"/>
                </a:solidFill>
                <a:cs typeface="29LT Zarid Serif SemiBold"/>
              </a:rPr>
              <a:t>للقياس</a:t>
            </a:r>
            <a:r>
              <a:rPr lang="en-US" sz="3299" dirty="0">
                <a:solidFill>
                  <a:srgbClr val="545454"/>
                </a:solidFill>
                <a:cs typeface="29LT Zarid Serif SemiBold"/>
              </a:rPr>
              <a:t> .</a:t>
            </a:r>
          </a:p>
        </p:txBody>
      </p:sp>
      <p:pic>
        <p:nvPicPr>
          <p:cNvPr id="13"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768127" y="6346230"/>
            <a:ext cx="1303419" cy="1303419"/>
          </a:xfrm>
          <a:prstGeom prst="rect">
            <a:avLst/>
          </a:prstGeom>
        </p:spPr>
      </p:pic>
      <p:pic>
        <p:nvPicPr>
          <p:cNvPr id="15" name="Image 14"/>
          <p:cNvPicPr>
            <a:picLocks noChangeAspect="1"/>
          </p:cNvPicPr>
          <p:nvPr/>
        </p:nvPicPr>
        <p:blipFill>
          <a:blip r:embed="rId6"/>
          <a:stretch>
            <a:fillRect/>
          </a:stretch>
        </p:blipFill>
        <p:spPr>
          <a:xfrm>
            <a:off x="13562657" y="2803256"/>
            <a:ext cx="1179924" cy="5328092"/>
          </a:xfrm>
          <a:prstGeom prst="rect">
            <a:avLst/>
          </a:prstGeom>
        </p:spPr>
      </p:pic>
      <p:sp>
        <p:nvSpPr>
          <p:cNvPr id="16" name="مستطيل مستدير الزوايا 15"/>
          <p:cNvSpPr/>
          <p:nvPr/>
        </p:nvSpPr>
        <p:spPr>
          <a:xfrm>
            <a:off x="11392477" y="1077393"/>
            <a:ext cx="4679069" cy="1164187"/>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marL="0" lvl="1" indent="0" algn="ctr" rtl="1">
              <a:lnSpc>
                <a:spcPts val="7545"/>
              </a:lnSpc>
              <a:spcBef>
                <a:spcPct val="0"/>
              </a:spcBef>
            </a:pPr>
            <a:r>
              <a:rPr lang="en-US" sz="4400" dirty="0" err="1">
                <a:solidFill>
                  <a:schemeClr val="tx1"/>
                </a:solidFill>
                <a:latin typeface="DIN NEXT™ ARABIC BOLD" panose="020B0803020203050203" charset="-78"/>
                <a:cs typeface="DIN NEXT™ ARABIC BOLD" panose="020B0803020203050203" charset="-78"/>
              </a:rPr>
              <a:t>الحلول</a:t>
            </a:r>
            <a:r>
              <a:rPr lang="en-US" sz="4400" dirty="0">
                <a:solidFill>
                  <a:schemeClr val="tx1"/>
                </a:solidFill>
                <a:latin typeface="DIN NEXT™ ARABIC BOLD" panose="020B0803020203050203" charset="-78"/>
                <a:cs typeface="DIN NEXT™ ARABIC BOLD" panose="020B0803020203050203" charset="-78"/>
              </a:rPr>
              <a:t> </a:t>
            </a:r>
            <a:r>
              <a:rPr lang="en-US" sz="4400" dirty="0" err="1">
                <a:solidFill>
                  <a:schemeClr val="tx1"/>
                </a:solidFill>
                <a:latin typeface="DIN NEXT™ ARABIC BOLD" panose="020B0803020203050203" charset="-78"/>
                <a:cs typeface="DIN NEXT™ ARABIC BOLD" panose="020B0803020203050203" charset="-78"/>
              </a:rPr>
              <a:t>المقترحة</a:t>
            </a:r>
            <a:r>
              <a:rPr lang="en-US" sz="4400" dirty="0">
                <a:solidFill>
                  <a:schemeClr val="tx1"/>
                </a:solidFill>
                <a:latin typeface="DIN NEXT™ ARABIC BOLD" panose="020B0803020203050203" charset="-78"/>
                <a:cs typeface="DIN NEXT™ ARABIC BOLD" panose="020B0803020203050203" charset="-78"/>
              </a:rPr>
              <a:t> </a:t>
            </a:r>
            <a:endParaRPr lang="en-US" sz="4400" dirty="0">
              <a:solidFill>
                <a:schemeClr val="tx1"/>
              </a:solidFill>
              <a:latin typeface="DIN NEXT™ ARABIC BOLD" panose="020B0803020203050203" charset="-78"/>
              <a:cs typeface="DIN NEXT™ ARABIC BOLD" panose="020B0803020203050203" charset="-78"/>
            </a:endParaRPr>
          </a:p>
        </p:txBody>
      </p:sp>
    </p:spTree>
  </p:cSld>
  <p:clrMapOvr>
    <a:masterClrMapping/>
  </p:clrMapOvr>
  <p:transition spd="slow">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71000"/>
          </a:blip>
          <a:srcRect/>
          <a:stretch>
            <a:fillRect/>
          </a:stretch>
        </p:blipFill>
        <p:spPr>
          <a:xfrm>
            <a:off x="0" y="0"/>
            <a:ext cx="18288000" cy="10287000"/>
          </a:xfrm>
          <a:prstGeom prst="rect">
            <a:avLst/>
          </a:prstGeom>
        </p:spPr>
      </p:pic>
      <p:pic>
        <p:nvPicPr>
          <p:cNvPr id="3" name="Picture 3"/>
          <p:cNvPicPr>
            <a:picLocks noChangeAspect="1"/>
          </p:cNvPicPr>
          <p:nvPr/>
        </p:nvPicPr>
        <p:blipFill>
          <a:blip r:embed="rId3"/>
          <a:srcRect t="16363" b="17045"/>
          <a:stretch>
            <a:fillRect/>
          </a:stretch>
        </p:blipFill>
        <p:spPr>
          <a:xfrm>
            <a:off x="322491" y="224877"/>
            <a:ext cx="3192245" cy="2125736"/>
          </a:xfrm>
          <a:prstGeom prst="rect">
            <a:avLst/>
          </a:prstGeom>
        </p:spPr>
      </p:pic>
      <p:sp>
        <p:nvSpPr>
          <p:cNvPr id="4" name="TextBox 4"/>
          <p:cNvSpPr txBox="1"/>
          <p:nvPr/>
        </p:nvSpPr>
        <p:spPr>
          <a:xfrm>
            <a:off x="7543800" y="2171700"/>
            <a:ext cx="3276600" cy="553998"/>
          </a:xfrm>
          <a:prstGeom prst="rect">
            <a:avLst/>
          </a:prstGeom>
        </p:spPr>
        <p:txBody>
          <a:bodyPr wrap="square" lIns="0" tIns="0" rIns="0" bIns="0" rtlCol="0" anchor="t">
            <a:spAutoFit/>
          </a:bodyPr>
          <a:lstStyle/>
          <a:p>
            <a:pPr algn="ctr" rtl="1">
              <a:lnSpc>
                <a:spcPct val="150000"/>
              </a:lnSpc>
              <a:spcBef>
                <a:spcPct val="0"/>
              </a:spcBef>
            </a:pPr>
            <a:r>
              <a:rPr lang="en-US" sz="2400" kern="0" cap="all" dirty="0" smtClean="0">
                <a:solidFill>
                  <a:srgbClr val="006864"/>
                </a:solidFill>
                <a:latin typeface="DIN NEXT™ ARABIC BOLD" panose="020B0803020203050203" pitchFamily="34" charset="-78"/>
                <a:cs typeface="DIN NEXT™ ARABIC BOLD" panose="020B0803020203050203" pitchFamily="34" charset="-78"/>
              </a:rPr>
              <a:t>)</a:t>
            </a:r>
            <a:r>
              <a:rPr lang="en-US" sz="2400" kern="0" cap="all" dirty="0" err="1" smtClean="0">
                <a:solidFill>
                  <a:srgbClr val="006864"/>
                </a:solidFill>
                <a:latin typeface="DIN NEXT™ ARABIC BOLD" panose="020B0803020203050203" pitchFamily="34" charset="-78"/>
                <a:cs typeface="DIN NEXT™ ARABIC BOLD" panose="020B0803020203050203" pitchFamily="34" charset="-78"/>
              </a:rPr>
              <a:t>تحت</a:t>
            </a:r>
            <a:r>
              <a:rPr lang="en-US" sz="2400" kern="0" cap="all" dirty="0" smtClean="0">
                <a:solidFill>
                  <a:srgbClr val="006864"/>
                </a:solidFill>
                <a:latin typeface="DIN NEXT™ ARABIC BOLD" panose="020B0803020203050203" pitchFamily="34" charset="-78"/>
                <a:cs typeface="DIN NEXT™ ARABIC BOLD" panose="020B0803020203050203" pitchFamily="34" charset="-78"/>
              </a:rPr>
              <a:t> </a:t>
            </a:r>
            <a:r>
              <a:rPr lang="en-US" sz="2400" kern="0" cap="all" dirty="0" err="1" smtClean="0">
                <a:solidFill>
                  <a:srgbClr val="006864"/>
                </a:solidFill>
                <a:latin typeface="DIN NEXT™ ARABIC BOLD" panose="020B0803020203050203" pitchFamily="34" charset="-78"/>
                <a:cs typeface="DIN NEXT™ ARABIC BOLD" panose="020B0803020203050203" pitchFamily="34" charset="-78"/>
              </a:rPr>
              <a:t>التنفيذ</a:t>
            </a:r>
            <a:r>
              <a:rPr lang="en-US" sz="2400" kern="0" cap="all" dirty="0" smtClean="0">
                <a:solidFill>
                  <a:srgbClr val="006864"/>
                </a:solidFill>
                <a:latin typeface="DIN NEXT™ ARABIC BOLD" panose="020B0803020203050203" pitchFamily="34" charset="-78"/>
                <a:cs typeface="DIN NEXT™ ARABIC BOLD" panose="020B0803020203050203" pitchFamily="34" charset="-78"/>
              </a:rPr>
              <a:t>(</a:t>
            </a:r>
            <a:endParaRPr lang="en-US" sz="2400" kern="0" cap="all" dirty="0">
              <a:solidFill>
                <a:srgbClr val="006864"/>
              </a:solidFill>
              <a:latin typeface="DIN NEXT™ ARABIC BOLD" panose="020B0803020203050203" pitchFamily="34" charset="-78"/>
              <a:cs typeface="DIN NEXT™ ARABIC BOLD" panose="020B0803020203050203" pitchFamily="34" charset="-78"/>
            </a:endParaRPr>
          </a:p>
        </p:txBody>
      </p:sp>
      <p:sp>
        <p:nvSpPr>
          <p:cNvPr id="6" name="مستطيل مستدير الزوايا 5"/>
          <p:cNvSpPr/>
          <p:nvPr/>
        </p:nvSpPr>
        <p:spPr>
          <a:xfrm>
            <a:off x="5993032" y="419101"/>
            <a:ext cx="6301935" cy="1439532"/>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rtl="1">
              <a:lnSpc>
                <a:spcPct val="150000"/>
              </a:lnSpc>
              <a:spcBef>
                <a:spcPct val="0"/>
              </a:spcBef>
            </a:pPr>
            <a:r>
              <a:rPr lang="en-US" sz="5400" kern="0" cap="all" dirty="0" err="1">
                <a:solidFill>
                  <a:schemeClr val="tx1"/>
                </a:solidFill>
                <a:latin typeface="DIN NEXT™ ARABIC BOLD" panose="020B0803020203050203" pitchFamily="34" charset="-78"/>
                <a:cs typeface="DIN NEXT™ ARABIC BOLD" panose="020B0803020203050203" pitchFamily="34" charset="-78"/>
              </a:rPr>
              <a:t>مشاريع</a:t>
            </a:r>
            <a:r>
              <a:rPr lang="en-US" sz="5400" kern="0" cap="all" dirty="0">
                <a:solidFill>
                  <a:schemeClr val="tx1"/>
                </a:solidFill>
                <a:latin typeface="DIN NEXT™ ARABIC BOLD" panose="020B0803020203050203" pitchFamily="34" charset="-78"/>
                <a:cs typeface="DIN NEXT™ ARABIC BOLD" panose="020B0803020203050203" pitchFamily="34" charset="-78"/>
              </a:rPr>
              <a:t> </a:t>
            </a:r>
            <a:r>
              <a:rPr lang="en-US" sz="5400" kern="0" cap="all" dirty="0" err="1">
                <a:solidFill>
                  <a:schemeClr val="tx1"/>
                </a:solidFill>
                <a:latin typeface="DIN NEXT™ ARABIC BOLD" panose="020B0803020203050203" pitchFamily="34" charset="-78"/>
                <a:cs typeface="DIN NEXT™ ARABIC BOLD" panose="020B0803020203050203" pitchFamily="34" charset="-78"/>
              </a:rPr>
              <a:t>الباب</a:t>
            </a:r>
            <a:r>
              <a:rPr lang="en-US" sz="5400" kern="0" cap="all" dirty="0">
                <a:solidFill>
                  <a:schemeClr val="tx1"/>
                </a:solidFill>
                <a:latin typeface="DIN NEXT™ ARABIC BOLD" panose="020B0803020203050203" pitchFamily="34" charset="-78"/>
                <a:cs typeface="DIN NEXT™ ARABIC BOLD" panose="020B0803020203050203" pitchFamily="34" charset="-78"/>
              </a:rPr>
              <a:t> </a:t>
            </a:r>
            <a:r>
              <a:rPr lang="en-US" sz="5400" kern="0" cap="all" dirty="0" err="1">
                <a:solidFill>
                  <a:schemeClr val="tx1"/>
                </a:solidFill>
                <a:latin typeface="DIN NEXT™ ARABIC BOLD" panose="020B0803020203050203" pitchFamily="34" charset="-78"/>
                <a:cs typeface="DIN NEXT™ ARABIC BOLD" panose="020B0803020203050203" pitchFamily="34" charset="-78"/>
              </a:rPr>
              <a:t>الرابع</a:t>
            </a:r>
            <a:endParaRPr lang="en-US" sz="5400" kern="0" cap="all" dirty="0">
              <a:solidFill>
                <a:schemeClr val="tx1"/>
              </a:solidFill>
              <a:latin typeface="DIN NEXT™ ARABIC BOLD" panose="020B0803020203050203" pitchFamily="34" charset="-78"/>
              <a:cs typeface="DIN NEXT™ ARABIC BOLD" panose="020B0803020203050203" pitchFamily="34" charset="-78"/>
            </a:endParaRPr>
          </a:p>
        </p:txBody>
      </p:sp>
      <p:sp>
        <p:nvSpPr>
          <p:cNvPr id="7" name="مستطيل مستدير الزوايا 6"/>
          <p:cNvSpPr/>
          <p:nvPr/>
        </p:nvSpPr>
        <p:spPr>
          <a:xfrm>
            <a:off x="3671109" y="3334871"/>
            <a:ext cx="10945779" cy="1439532"/>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rtl="1">
              <a:lnSpc>
                <a:spcPct val="150000"/>
              </a:lnSpc>
              <a:spcBef>
                <a:spcPct val="0"/>
              </a:spcBef>
            </a:pPr>
            <a:r>
              <a:rPr lang="en-US" sz="5400" kern="0" cap="all" dirty="0" err="1">
                <a:solidFill>
                  <a:schemeClr val="tx1"/>
                </a:solidFill>
                <a:latin typeface="DIN NEXT™ ARABIC BOLD" panose="020B0803020203050203" pitchFamily="34" charset="-78"/>
                <a:cs typeface="DIN NEXT™ ARABIC BOLD" panose="020B0803020203050203" pitchFamily="34" charset="-78"/>
              </a:rPr>
              <a:t>أولا</a:t>
            </a:r>
            <a:r>
              <a:rPr lang="en-US" sz="5400" kern="0" cap="all" dirty="0">
                <a:solidFill>
                  <a:schemeClr val="tx1"/>
                </a:solidFill>
                <a:latin typeface="DIN NEXT™ ARABIC BOLD" panose="020B0803020203050203" pitchFamily="34" charset="-78"/>
                <a:cs typeface="DIN NEXT™ ARABIC BOLD" panose="020B0803020203050203" pitchFamily="34" charset="-78"/>
              </a:rPr>
              <a:t>: </a:t>
            </a:r>
            <a:r>
              <a:rPr lang="en-US" sz="5400" kern="0" cap="all" dirty="0" err="1">
                <a:solidFill>
                  <a:schemeClr val="tx1"/>
                </a:solidFill>
                <a:latin typeface="DIN NEXT™ ARABIC BOLD" panose="020B0803020203050203" pitchFamily="34" charset="-78"/>
                <a:cs typeface="DIN NEXT™ ARABIC BOLD" panose="020B0803020203050203" pitchFamily="34" charset="-78"/>
              </a:rPr>
              <a:t>لوحة</a:t>
            </a:r>
            <a:r>
              <a:rPr lang="en-US" sz="5400" kern="0" cap="all" dirty="0">
                <a:solidFill>
                  <a:schemeClr val="tx1"/>
                </a:solidFill>
                <a:latin typeface="DIN NEXT™ ARABIC BOLD" panose="020B0803020203050203" pitchFamily="34" charset="-78"/>
                <a:cs typeface="DIN NEXT™ ARABIC BOLD" panose="020B0803020203050203" pitchFamily="34" charset="-78"/>
              </a:rPr>
              <a:t> </a:t>
            </a:r>
            <a:r>
              <a:rPr lang="en-US" sz="5400" kern="0" cap="all" dirty="0" err="1">
                <a:solidFill>
                  <a:schemeClr val="tx1"/>
                </a:solidFill>
                <a:latin typeface="DIN NEXT™ ARABIC BOLD" panose="020B0803020203050203" pitchFamily="34" charset="-78"/>
                <a:cs typeface="DIN NEXT™ ARABIC BOLD" panose="020B0803020203050203" pitchFamily="34" charset="-78"/>
              </a:rPr>
              <a:t>المعلومات</a:t>
            </a:r>
            <a:r>
              <a:rPr lang="en-US" sz="5400" kern="0" cap="all" dirty="0">
                <a:solidFill>
                  <a:schemeClr val="tx1"/>
                </a:solidFill>
                <a:latin typeface="DIN NEXT™ ARABIC BOLD" panose="020B0803020203050203" pitchFamily="34" charset="-78"/>
                <a:cs typeface="DIN NEXT™ ARABIC BOLD" panose="020B0803020203050203" pitchFamily="34" charset="-78"/>
              </a:rPr>
              <a:t> </a:t>
            </a:r>
            <a:r>
              <a:rPr lang="en-US" sz="5400" kern="0" cap="all" dirty="0" err="1">
                <a:solidFill>
                  <a:schemeClr val="tx1"/>
                </a:solidFill>
                <a:latin typeface="DIN NEXT™ ARABIC BOLD" panose="020B0803020203050203" pitchFamily="34" charset="-78"/>
                <a:cs typeface="DIN NEXT™ ARABIC BOLD" panose="020B0803020203050203" pitchFamily="34" charset="-78"/>
              </a:rPr>
              <a:t>الاصدار</a:t>
            </a:r>
            <a:r>
              <a:rPr lang="en-US" sz="5400" kern="0" cap="all" dirty="0">
                <a:solidFill>
                  <a:schemeClr val="tx1"/>
                </a:solidFill>
                <a:latin typeface="DIN NEXT™ ARABIC BOLD" panose="020B0803020203050203" pitchFamily="34" charset="-78"/>
                <a:cs typeface="DIN NEXT™ ARABIC BOLD" panose="020B0803020203050203" pitchFamily="34" charset="-78"/>
              </a:rPr>
              <a:t> </a:t>
            </a:r>
            <a:r>
              <a:rPr lang="en-US" sz="5400" kern="0" cap="all" dirty="0" err="1">
                <a:solidFill>
                  <a:schemeClr val="tx1"/>
                </a:solidFill>
                <a:latin typeface="DIN NEXT™ ARABIC BOLD" panose="020B0803020203050203" pitchFamily="34" charset="-78"/>
                <a:cs typeface="DIN NEXT™ ARABIC BOLD" panose="020B0803020203050203" pitchFamily="34" charset="-78"/>
              </a:rPr>
              <a:t>التجريبي</a:t>
            </a:r>
            <a:endParaRPr lang="en-US" sz="5400" kern="0" cap="all" dirty="0">
              <a:solidFill>
                <a:schemeClr val="tx1"/>
              </a:solidFill>
              <a:latin typeface="DIN NEXT™ ARABIC BOLD" panose="020B0803020203050203" pitchFamily="34" charset="-78"/>
              <a:cs typeface="DIN NEXT™ ARABIC BOLD" panose="020B0803020203050203" pitchFamily="34" charset="-78"/>
            </a:endParaRPr>
          </a:p>
        </p:txBody>
      </p:sp>
      <p:pic>
        <p:nvPicPr>
          <p:cNvPr id="8" name="صورة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5160" y="4664585"/>
            <a:ext cx="4877481" cy="4877481"/>
          </a:xfrm>
          <a:prstGeom prst="rect">
            <a:avLst/>
          </a:prstGeom>
        </p:spPr>
      </p:pic>
    </p:spTree>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71000"/>
          </a:blip>
          <a:srcRect/>
          <a:stretch>
            <a:fillRect/>
          </a:stretch>
        </p:blipFill>
        <p:spPr>
          <a:xfrm>
            <a:off x="0" y="0"/>
            <a:ext cx="18288000" cy="10287000"/>
          </a:xfrm>
          <a:prstGeom prst="rect">
            <a:avLst/>
          </a:prstGeom>
        </p:spPr>
      </p:pic>
      <p:sp>
        <p:nvSpPr>
          <p:cNvPr id="3" name="AutoShape 3"/>
          <p:cNvSpPr/>
          <p:nvPr/>
        </p:nvSpPr>
        <p:spPr>
          <a:xfrm flipH="1" flipV="1">
            <a:off x="1465030" y="0"/>
            <a:ext cx="26756" cy="10287000"/>
          </a:xfrm>
          <a:prstGeom prst="line">
            <a:avLst/>
          </a:prstGeom>
          <a:ln w="95250" cap="flat">
            <a:solidFill>
              <a:srgbClr val="146555"/>
            </a:solidFill>
            <a:prstDash val="lgDash"/>
            <a:headEnd type="none" w="sm" len="sm"/>
            <a:tailEnd type="none" w="sm" len="sm"/>
          </a:ln>
        </p:spPr>
      </p:sp>
      <p:sp>
        <p:nvSpPr>
          <p:cNvPr id="4" name="AutoShape 4"/>
          <p:cNvSpPr/>
          <p:nvPr/>
        </p:nvSpPr>
        <p:spPr>
          <a:xfrm>
            <a:off x="1459502" y="9664138"/>
            <a:ext cx="15719889" cy="47625"/>
          </a:xfrm>
          <a:prstGeom prst="line">
            <a:avLst/>
          </a:prstGeom>
          <a:ln w="95250" cap="flat">
            <a:solidFill>
              <a:srgbClr val="146555"/>
            </a:solidFill>
            <a:prstDash val="solid"/>
            <a:headEnd type="none" w="sm" len="sm"/>
            <a:tailEnd type="triangle" w="lg" len="med"/>
          </a:ln>
        </p:spPr>
      </p:sp>
      <p:pic>
        <p:nvPicPr>
          <p:cNvPr id="5" name="Picture 5"/>
          <p:cNvPicPr>
            <a:picLocks noChangeAspect="1"/>
          </p:cNvPicPr>
          <p:nvPr/>
        </p:nvPicPr>
        <p:blipFill>
          <a:blip r:embed="rId3"/>
          <a:srcRect/>
          <a:stretch>
            <a:fillRect/>
          </a:stretch>
        </p:blipFill>
        <p:spPr>
          <a:xfrm>
            <a:off x="167933" y="928712"/>
            <a:ext cx="2742957" cy="8429575"/>
          </a:xfrm>
          <a:prstGeom prst="rect">
            <a:avLst/>
          </a:prstGeom>
        </p:spPr>
      </p:pic>
      <p:pic>
        <p:nvPicPr>
          <p:cNvPr id="6" name="Picture 6"/>
          <p:cNvPicPr>
            <a:picLocks noChangeAspect="1"/>
          </p:cNvPicPr>
          <p:nvPr/>
        </p:nvPicPr>
        <p:blipFill>
          <a:blip r:embed="rId4"/>
          <a:srcRect t="3419"/>
          <a:stretch>
            <a:fillRect/>
          </a:stretch>
        </p:blipFill>
        <p:spPr>
          <a:xfrm>
            <a:off x="2990654" y="1863230"/>
            <a:ext cx="14268646" cy="6801344"/>
          </a:xfrm>
          <a:prstGeom prst="rect">
            <a:avLst/>
          </a:prstGeom>
        </p:spPr>
      </p:pic>
      <p:sp>
        <p:nvSpPr>
          <p:cNvPr id="8" name="مستطيل مستدير الزوايا 7"/>
          <p:cNvSpPr/>
          <p:nvPr/>
        </p:nvSpPr>
        <p:spPr>
          <a:xfrm>
            <a:off x="5176188" y="124077"/>
            <a:ext cx="7172335" cy="1133223"/>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rtl="1">
              <a:lnSpc>
                <a:spcPts val="6067"/>
              </a:lnSpc>
              <a:spcBef>
                <a:spcPct val="0"/>
              </a:spcBef>
            </a:pPr>
            <a:r>
              <a:rPr lang="en-US" sz="5400" kern="0" cap="all" dirty="0" err="1">
                <a:solidFill>
                  <a:schemeClr val="tx1"/>
                </a:solidFill>
                <a:latin typeface="DIN NEXT™ ARABIC BOLD" panose="020B0803020203050203" pitchFamily="34" charset="-78"/>
                <a:cs typeface="DIN NEXT™ ARABIC BOLD" panose="020B0803020203050203" pitchFamily="34" charset="-78"/>
              </a:rPr>
              <a:t>المش</a:t>
            </a:r>
            <a:r>
              <a:rPr lang="en-US" sz="5400" kern="0" cap="all" dirty="0">
                <a:solidFill>
                  <a:schemeClr val="tx1"/>
                </a:solidFill>
                <a:latin typeface="DIN NEXT™ ARABIC BOLD" panose="020B0803020203050203" pitchFamily="34" charset="-78"/>
                <a:cs typeface="DIN NEXT™ ARABIC BOLD" panose="020B0803020203050203" pitchFamily="34" charset="-78"/>
              </a:rPr>
              <a:t>ــ</a:t>
            </a:r>
            <a:r>
              <a:rPr lang="en-US" sz="5400" kern="0" cap="all" dirty="0" err="1">
                <a:solidFill>
                  <a:schemeClr val="tx1"/>
                </a:solidFill>
                <a:latin typeface="DIN NEXT™ ARABIC BOLD" panose="020B0803020203050203" pitchFamily="34" charset="-78"/>
                <a:cs typeface="DIN NEXT™ ARABIC BOLD" panose="020B0803020203050203" pitchFamily="34" charset="-78"/>
              </a:rPr>
              <a:t>اريع</a:t>
            </a:r>
            <a:r>
              <a:rPr lang="en-US" sz="5400" kern="0" cap="all" dirty="0">
                <a:solidFill>
                  <a:schemeClr val="tx1"/>
                </a:solidFill>
                <a:latin typeface="DIN NEXT™ ARABIC BOLD" panose="020B0803020203050203" pitchFamily="34" charset="-78"/>
                <a:cs typeface="DIN NEXT™ ARABIC BOLD" panose="020B0803020203050203" pitchFamily="34" charset="-78"/>
              </a:rPr>
              <a:t> </a:t>
            </a:r>
            <a:r>
              <a:rPr lang="en-US" sz="5400" kern="0" cap="all" dirty="0" err="1">
                <a:solidFill>
                  <a:schemeClr val="tx1"/>
                </a:solidFill>
                <a:latin typeface="DIN NEXT™ ARABIC BOLD" panose="020B0803020203050203" pitchFamily="34" charset="-78"/>
                <a:cs typeface="DIN NEXT™ ARABIC BOLD" panose="020B0803020203050203" pitchFamily="34" charset="-78"/>
              </a:rPr>
              <a:t>تحـت</a:t>
            </a:r>
            <a:r>
              <a:rPr lang="en-US" sz="5400" kern="0" cap="all" dirty="0">
                <a:solidFill>
                  <a:schemeClr val="tx1"/>
                </a:solidFill>
                <a:latin typeface="DIN NEXT™ ARABIC BOLD" panose="020B0803020203050203" pitchFamily="34" charset="-78"/>
                <a:cs typeface="DIN NEXT™ ARABIC BOLD" panose="020B0803020203050203" pitchFamily="34" charset="-78"/>
              </a:rPr>
              <a:t> </a:t>
            </a:r>
            <a:r>
              <a:rPr lang="en-US" sz="5400" kern="0" cap="all" dirty="0" err="1">
                <a:solidFill>
                  <a:schemeClr val="tx1"/>
                </a:solidFill>
                <a:latin typeface="DIN NEXT™ ARABIC BOLD" panose="020B0803020203050203" pitchFamily="34" charset="-78"/>
                <a:cs typeface="DIN NEXT™ ARABIC BOLD" panose="020B0803020203050203" pitchFamily="34" charset="-78"/>
              </a:rPr>
              <a:t>التنفيـذ</a:t>
            </a:r>
            <a:endParaRPr lang="en-US" sz="5400" kern="0" cap="all" dirty="0">
              <a:solidFill>
                <a:schemeClr val="tx1"/>
              </a:solidFill>
              <a:latin typeface="DIN NEXT™ ARABIC BOLD" panose="020B0803020203050203" pitchFamily="34" charset="-78"/>
              <a:cs typeface="DIN NEXT™ ARABIC BOLD" panose="020B0803020203050203" pitchFamily="34" charset="-78"/>
            </a:endParaRPr>
          </a:p>
        </p:txBody>
      </p:sp>
      <p:pic>
        <p:nvPicPr>
          <p:cNvPr id="9" name="صورة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397317" y="81240"/>
            <a:ext cx="1218895" cy="12188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71000"/>
          </a:blip>
          <a:srcRect/>
          <a:stretch>
            <a:fillRect/>
          </a:stretch>
        </p:blipFill>
        <p:spPr>
          <a:xfrm>
            <a:off x="0" y="0"/>
            <a:ext cx="18288000" cy="10287000"/>
          </a:xfrm>
          <a:prstGeom prst="rect">
            <a:avLst/>
          </a:prstGeom>
        </p:spPr>
      </p:pic>
      <p:sp>
        <p:nvSpPr>
          <p:cNvPr id="3" name="AutoShape 3"/>
          <p:cNvSpPr/>
          <p:nvPr/>
        </p:nvSpPr>
        <p:spPr>
          <a:xfrm flipH="1" flipV="1">
            <a:off x="1465030" y="0"/>
            <a:ext cx="26756" cy="10287000"/>
          </a:xfrm>
          <a:prstGeom prst="line">
            <a:avLst/>
          </a:prstGeom>
          <a:ln w="95250" cap="flat">
            <a:solidFill>
              <a:srgbClr val="146555"/>
            </a:solidFill>
            <a:prstDash val="lgDash"/>
            <a:headEnd type="none" w="sm" len="sm"/>
            <a:tailEnd type="none" w="sm" len="sm"/>
          </a:ln>
        </p:spPr>
      </p:sp>
      <p:pic>
        <p:nvPicPr>
          <p:cNvPr id="4" name="Picture 4"/>
          <p:cNvPicPr>
            <a:picLocks noChangeAspect="1"/>
          </p:cNvPicPr>
          <p:nvPr/>
        </p:nvPicPr>
        <p:blipFill>
          <a:blip r:embed="rId3"/>
          <a:srcRect/>
          <a:stretch>
            <a:fillRect/>
          </a:stretch>
        </p:blipFill>
        <p:spPr>
          <a:xfrm>
            <a:off x="167933" y="928712"/>
            <a:ext cx="2742957" cy="8429575"/>
          </a:xfrm>
          <a:prstGeom prst="rect">
            <a:avLst/>
          </a:prstGeom>
        </p:spPr>
      </p:pic>
      <p:grpSp>
        <p:nvGrpSpPr>
          <p:cNvPr id="5" name="Group 5"/>
          <p:cNvGrpSpPr/>
          <p:nvPr/>
        </p:nvGrpSpPr>
        <p:grpSpPr>
          <a:xfrm>
            <a:off x="11025717" y="221440"/>
            <a:ext cx="2203152" cy="972377"/>
            <a:chOff x="0" y="0"/>
            <a:chExt cx="580254" cy="256099"/>
          </a:xfrm>
        </p:grpSpPr>
        <p:sp>
          <p:nvSpPr>
            <p:cNvPr id="6" name="Freeform 6"/>
            <p:cNvSpPr/>
            <p:nvPr/>
          </p:nvSpPr>
          <p:spPr>
            <a:xfrm>
              <a:off x="0" y="0"/>
              <a:ext cx="580254" cy="256099"/>
            </a:xfrm>
            <a:custGeom>
              <a:avLst/>
              <a:gdLst/>
              <a:ahLst/>
              <a:cxnLst/>
              <a:rect l="l" t="t" r="r" b="b"/>
              <a:pathLst>
                <a:path w="580254" h="256099">
                  <a:moveTo>
                    <a:pt x="66766" y="0"/>
                  </a:moveTo>
                  <a:lnTo>
                    <a:pt x="513488" y="0"/>
                  </a:lnTo>
                  <a:cubicBezTo>
                    <a:pt x="550362" y="0"/>
                    <a:pt x="580254" y="29892"/>
                    <a:pt x="580254" y="66766"/>
                  </a:cubicBezTo>
                  <a:lnTo>
                    <a:pt x="580254" y="189333"/>
                  </a:lnTo>
                  <a:cubicBezTo>
                    <a:pt x="580254" y="207040"/>
                    <a:pt x="573220" y="224023"/>
                    <a:pt x="560699" y="236544"/>
                  </a:cubicBezTo>
                  <a:cubicBezTo>
                    <a:pt x="548178" y="249065"/>
                    <a:pt x="531195" y="256099"/>
                    <a:pt x="513488" y="256099"/>
                  </a:cubicBezTo>
                  <a:lnTo>
                    <a:pt x="66766" y="256099"/>
                  </a:lnTo>
                  <a:cubicBezTo>
                    <a:pt x="49059" y="256099"/>
                    <a:pt x="32077" y="249065"/>
                    <a:pt x="19555" y="236544"/>
                  </a:cubicBezTo>
                  <a:cubicBezTo>
                    <a:pt x="7034" y="224023"/>
                    <a:pt x="0" y="207040"/>
                    <a:pt x="0" y="189333"/>
                  </a:cubicBezTo>
                  <a:lnTo>
                    <a:pt x="0" y="66766"/>
                  </a:lnTo>
                  <a:cubicBezTo>
                    <a:pt x="0" y="49059"/>
                    <a:pt x="7034" y="32077"/>
                    <a:pt x="19555" y="19555"/>
                  </a:cubicBezTo>
                  <a:cubicBezTo>
                    <a:pt x="32077" y="7034"/>
                    <a:pt x="49059" y="0"/>
                    <a:pt x="66766" y="0"/>
                  </a:cubicBezTo>
                  <a:close/>
                </a:path>
              </a:pathLst>
            </a:custGeom>
            <a:solidFill>
              <a:srgbClr val="137B85"/>
            </a:solidFill>
          </p:spPr>
        </p:sp>
        <p:sp>
          <p:nvSpPr>
            <p:cNvPr id="7" name="TextBox 7"/>
            <p:cNvSpPr txBox="1"/>
            <p:nvPr/>
          </p:nvSpPr>
          <p:spPr>
            <a:xfrm>
              <a:off x="0" y="-66675"/>
              <a:ext cx="812800" cy="879475"/>
            </a:xfrm>
            <a:prstGeom prst="rect">
              <a:avLst/>
            </a:prstGeom>
          </p:spPr>
          <p:txBody>
            <a:bodyPr lIns="50800" tIns="50800" rIns="50800" bIns="50800" rtlCol="0" anchor="ctr"/>
            <a:lstStyle/>
            <a:p>
              <a:pPr algn="ctr">
                <a:lnSpc>
                  <a:spcPts val="4722"/>
                </a:lnSpc>
              </a:pPr>
              <a:r>
                <a:rPr lang="en-US" sz="3373">
                  <a:solidFill>
                    <a:srgbClr val="FFFFFF"/>
                  </a:solidFill>
                  <a:cs typeface="Air Strip Arabic"/>
                </a:rPr>
                <a:t>منتظم</a:t>
              </a:r>
            </a:p>
          </p:txBody>
        </p:sp>
      </p:grpSp>
      <p:grpSp>
        <p:nvGrpSpPr>
          <p:cNvPr id="8" name="Group 8"/>
          <p:cNvGrpSpPr/>
          <p:nvPr/>
        </p:nvGrpSpPr>
        <p:grpSpPr>
          <a:xfrm>
            <a:off x="8666394" y="221440"/>
            <a:ext cx="2203152" cy="972377"/>
            <a:chOff x="0" y="0"/>
            <a:chExt cx="580254" cy="256099"/>
          </a:xfrm>
        </p:grpSpPr>
        <p:sp>
          <p:nvSpPr>
            <p:cNvPr id="9" name="Freeform 9"/>
            <p:cNvSpPr/>
            <p:nvPr/>
          </p:nvSpPr>
          <p:spPr>
            <a:xfrm>
              <a:off x="0" y="0"/>
              <a:ext cx="580254" cy="256099"/>
            </a:xfrm>
            <a:custGeom>
              <a:avLst/>
              <a:gdLst/>
              <a:ahLst/>
              <a:cxnLst/>
              <a:rect l="l" t="t" r="r" b="b"/>
              <a:pathLst>
                <a:path w="580254" h="256099">
                  <a:moveTo>
                    <a:pt x="66766" y="0"/>
                  </a:moveTo>
                  <a:lnTo>
                    <a:pt x="513488" y="0"/>
                  </a:lnTo>
                  <a:cubicBezTo>
                    <a:pt x="550362" y="0"/>
                    <a:pt x="580254" y="29892"/>
                    <a:pt x="580254" y="66766"/>
                  </a:cubicBezTo>
                  <a:lnTo>
                    <a:pt x="580254" y="189333"/>
                  </a:lnTo>
                  <a:cubicBezTo>
                    <a:pt x="580254" y="207040"/>
                    <a:pt x="573220" y="224023"/>
                    <a:pt x="560699" y="236544"/>
                  </a:cubicBezTo>
                  <a:cubicBezTo>
                    <a:pt x="548178" y="249065"/>
                    <a:pt x="531195" y="256099"/>
                    <a:pt x="513488" y="256099"/>
                  </a:cubicBezTo>
                  <a:lnTo>
                    <a:pt x="66766" y="256099"/>
                  </a:lnTo>
                  <a:cubicBezTo>
                    <a:pt x="49059" y="256099"/>
                    <a:pt x="32077" y="249065"/>
                    <a:pt x="19555" y="236544"/>
                  </a:cubicBezTo>
                  <a:cubicBezTo>
                    <a:pt x="7034" y="224023"/>
                    <a:pt x="0" y="207040"/>
                    <a:pt x="0" y="189333"/>
                  </a:cubicBezTo>
                  <a:lnTo>
                    <a:pt x="0" y="66766"/>
                  </a:lnTo>
                  <a:cubicBezTo>
                    <a:pt x="0" y="49059"/>
                    <a:pt x="7034" y="32077"/>
                    <a:pt x="19555" y="19555"/>
                  </a:cubicBezTo>
                  <a:cubicBezTo>
                    <a:pt x="32077" y="7034"/>
                    <a:pt x="49059" y="0"/>
                    <a:pt x="66766" y="0"/>
                  </a:cubicBezTo>
                  <a:close/>
                </a:path>
              </a:pathLst>
            </a:custGeom>
            <a:solidFill>
              <a:srgbClr val="C4C4C4"/>
            </a:solidFill>
          </p:spPr>
        </p:sp>
        <p:sp>
          <p:nvSpPr>
            <p:cNvPr id="10" name="TextBox 10"/>
            <p:cNvSpPr txBox="1"/>
            <p:nvPr/>
          </p:nvSpPr>
          <p:spPr>
            <a:xfrm>
              <a:off x="0" y="-66675"/>
              <a:ext cx="812800" cy="879475"/>
            </a:xfrm>
            <a:prstGeom prst="rect">
              <a:avLst/>
            </a:prstGeom>
          </p:spPr>
          <p:txBody>
            <a:bodyPr lIns="50800" tIns="50800" rIns="50800" bIns="50800" rtlCol="0" anchor="ctr"/>
            <a:lstStyle/>
            <a:p>
              <a:pPr algn="ctr">
                <a:lnSpc>
                  <a:spcPts val="4722"/>
                </a:lnSpc>
              </a:pPr>
              <a:r>
                <a:rPr lang="en-US" sz="3373">
                  <a:solidFill>
                    <a:srgbClr val="FFFFFF"/>
                  </a:solidFill>
                  <a:cs typeface="Air Strip Arabic"/>
                </a:rPr>
                <a:t>متعثر</a:t>
              </a:r>
            </a:p>
          </p:txBody>
        </p:sp>
      </p:grpSp>
      <p:grpSp>
        <p:nvGrpSpPr>
          <p:cNvPr id="11" name="Group 11"/>
          <p:cNvGrpSpPr/>
          <p:nvPr/>
        </p:nvGrpSpPr>
        <p:grpSpPr>
          <a:xfrm>
            <a:off x="6310842" y="221440"/>
            <a:ext cx="2203152" cy="972377"/>
            <a:chOff x="0" y="0"/>
            <a:chExt cx="580254" cy="256099"/>
          </a:xfrm>
        </p:grpSpPr>
        <p:sp>
          <p:nvSpPr>
            <p:cNvPr id="12" name="Freeform 12"/>
            <p:cNvSpPr/>
            <p:nvPr/>
          </p:nvSpPr>
          <p:spPr>
            <a:xfrm>
              <a:off x="0" y="0"/>
              <a:ext cx="580254" cy="256099"/>
            </a:xfrm>
            <a:custGeom>
              <a:avLst/>
              <a:gdLst/>
              <a:ahLst/>
              <a:cxnLst/>
              <a:rect l="l" t="t" r="r" b="b"/>
              <a:pathLst>
                <a:path w="580254" h="256099">
                  <a:moveTo>
                    <a:pt x="66766" y="0"/>
                  </a:moveTo>
                  <a:lnTo>
                    <a:pt x="513488" y="0"/>
                  </a:lnTo>
                  <a:cubicBezTo>
                    <a:pt x="550362" y="0"/>
                    <a:pt x="580254" y="29892"/>
                    <a:pt x="580254" y="66766"/>
                  </a:cubicBezTo>
                  <a:lnTo>
                    <a:pt x="580254" y="189333"/>
                  </a:lnTo>
                  <a:cubicBezTo>
                    <a:pt x="580254" y="207040"/>
                    <a:pt x="573220" y="224023"/>
                    <a:pt x="560699" y="236544"/>
                  </a:cubicBezTo>
                  <a:cubicBezTo>
                    <a:pt x="548178" y="249065"/>
                    <a:pt x="531195" y="256099"/>
                    <a:pt x="513488" y="256099"/>
                  </a:cubicBezTo>
                  <a:lnTo>
                    <a:pt x="66766" y="256099"/>
                  </a:lnTo>
                  <a:cubicBezTo>
                    <a:pt x="49059" y="256099"/>
                    <a:pt x="32077" y="249065"/>
                    <a:pt x="19555" y="236544"/>
                  </a:cubicBezTo>
                  <a:cubicBezTo>
                    <a:pt x="7034" y="224023"/>
                    <a:pt x="0" y="207040"/>
                    <a:pt x="0" y="189333"/>
                  </a:cubicBezTo>
                  <a:lnTo>
                    <a:pt x="0" y="66766"/>
                  </a:lnTo>
                  <a:cubicBezTo>
                    <a:pt x="0" y="49059"/>
                    <a:pt x="7034" y="32077"/>
                    <a:pt x="19555" y="19555"/>
                  </a:cubicBezTo>
                  <a:cubicBezTo>
                    <a:pt x="32077" y="7034"/>
                    <a:pt x="49059" y="0"/>
                    <a:pt x="66766" y="0"/>
                  </a:cubicBezTo>
                  <a:close/>
                </a:path>
              </a:pathLst>
            </a:custGeom>
            <a:solidFill>
              <a:srgbClr val="C4C4C4"/>
            </a:solidFill>
          </p:spPr>
        </p:sp>
        <p:sp>
          <p:nvSpPr>
            <p:cNvPr id="13" name="TextBox 13"/>
            <p:cNvSpPr txBox="1"/>
            <p:nvPr/>
          </p:nvSpPr>
          <p:spPr>
            <a:xfrm>
              <a:off x="0" y="-66675"/>
              <a:ext cx="812800" cy="879475"/>
            </a:xfrm>
            <a:prstGeom prst="rect">
              <a:avLst/>
            </a:prstGeom>
          </p:spPr>
          <p:txBody>
            <a:bodyPr lIns="50800" tIns="50800" rIns="50800" bIns="50800" rtlCol="0" anchor="ctr"/>
            <a:lstStyle/>
            <a:p>
              <a:pPr algn="ctr">
                <a:lnSpc>
                  <a:spcPts val="4722"/>
                </a:lnSpc>
              </a:pPr>
              <a:r>
                <a:rPr lang="en-US" sz="3373">
                  <a:solidFill>
                    <a:srgbClr val="FFFFFF"/>
                  </a:solidFill>
                  <a:cs typeface="Air Strip Arabic"/>
                </a:rPr>
                <a:t>متأخر</a:t>
              </a:r>
            </a:p>
          </p:txBody>
        </p:sp>
      </p:grpSp>
      <p:pic>
        <p:nvPicPr>
          <p:cNvPr id="14" name="Picture 14"/>
          <p:cNvPicPr>
            <a:picLocks noChangeAspect="1"/>
          </p:cNvPicPr>
          <p:nvPr/>
        </p:nvPicPr>
        <p:blipFill>
          <a:blip r:embed="rId4"/>
          <a:srcRect/>
          <a:stretch>
            <a:fillRect/>
          </a:stretch>
        </p:blipFill>
        <p:spPr>
          <a:xfrm>
            <a:off x="2910890" y="1434586"/>
            <a:ext cx="14950686" cy="8852538"/>
          </a:xfrm>
          <a:prstGeom prst="rect">
            <a:avLst/>
          </a:prstGeom>
        </p:spPr>
      </p:pic>
      <p:sp>
        <p:nvSpPr>
          <p:cNvPr id="15" name="Rectangle 14"/>
          <p:cNvSpPr/>
          <p:nvPr/>
        </p:nvSpPr>
        <p:spPr>
          <a:xfrm>
            <a:off x="6774024" y="270117"/>
            <a:ext cx="1204176" cy="812979"/>
          </a:xfrm>
          <a:prstGeom prst="rect">
            <a:avLst/>
          </a:prstGeom>
        </p:spPr>
        <p:txBody>
          <a:bodyPr wrap="none">
            <a:spAutoFit/>
          </a:bodyPr>
          <a:lstStyle/>
          <a:p>
            <a:pPr algn="ctr" rtl="1">
              <a:lnSpc>
                <a:spcPts val="6067"/>
              </a:lnSpc>
              <a:spcBef>
                <a:spcPct val="0"/>
              </a:spcBef>
            </a:pPr>
            <a:r>
              <a:rPr lang="ar-SA" sz="4000" dirty="0" smtClean="0">
                <a:solidFill>
                  <a:srgbClr val="146555"/>
                </a:solidFill>
                <a:cs typeface="Air Strip Arabic"/>
              </a:rPr>
              <a:t>متأخر</a:t>
            </a:r>
            <a:endParaRPr lang="en-US" sz="4000" dirty="0">
              <a:solidFill>
                <a:srgbClr val="146555"/>
              </a:solidFill>
              <a:cs typeface="Air Strip Arabic"/>
            </a:endParaRPr>
          </a:p>
        </p:txBody>
      </p:sp>
      <p:sp>
        <p:nvSpPr>
          <p:cNvPr id="16" name="Rectangle 15"/>
          <p:cNvSpPr/>
          <p:nvPr/>
        </p:nvSpPr>
        <p:spPr>
          <a:xfrm>
            <a:off x="11355630" y="276451"/>
            <a:ext cx="1547218" cy="812979"/>
          </a:xfrm>
          <a:prstGeom prst="rect">
            <a:avLst/>
          </a:prstGeom>
        </p:spPr>
        <p:txBody>
          <a:bodyPr wrap="none">
            <a:spAutoFit/>
          </a:bodyPr>
          <a:lstStyle/>
          <a:p>
            <a:pPr algn="ctr" rtl="1">
              <a:lnSpc>
                <a:spcPts val="6067"/>
              </a:lnSpc>
              <a:spcBef>
                <a:spcPct val="0"/>
              </a:spcBef>
            </a:pPr>
            <a:r>
              <a:rPr lang="ar-SA" sz="4000" dirty="0">
                <a:solidFill>
                  <a:schemeClr val="bg1"/>
                </a:solidFill>
                <a:cs typeface="Air Strip Arabic"/>
              </a:rPr>
              <a:t>منتظم</a:t>
            </a:r>
            <a:endParaRPr lang="en-US" sz="4000" dirty="0">
              <a:solidFill>
                <a:schemeClr val="bg1"/>
              </a:solidFill>
              <a:cs typeface="Air Strip Arabic"/>
            </a:endParaRPr>
          </a:p>
        </p:txBody>
      </p:sp>
      <p:sp>
        <p:nvSpPr>
          <p:cNvPr id="17" name="Rectangle 16"/>
          <p:cNvSpPr/>
          <p:nvPr/>
        </p:nvSpPr>
        <p:spPr>
          <a:xfrm>
            <a:off x="9185677" y="267661"/>
            <a:ext cx="1234633" cy="812979"/>
          </a:xfrm>
          <a:prstGeom prst="rect">
            <a:avLst/>
          </a:prstGeom>
        </p:spPr>
        <p:txBody>
          <a:bodyPr wrap="none">
            <a:spAutoFit/>
          </a:bodyPr>
          <a:lstStyle/>
          <a:p>
            <a:pPr algn="ctr" rtl="1">
              <a:lnSpc>
                <a:spcPts val="6067"/>
              </a:lnSpc>
              <a:spcBef>
                <a:spcPct val="0"/>
              </a:spcBef>
            </a:pPr>
            <a:r>
              <a:rPr lang="ar-SA" sz="4000" dirty="0">
                <a:solidFill>
                  <a:srgbClr val="146555"/>
                </a:solidFill>
                <a:cs typeface="Air Strip Arabic"/>
              </a:rPr>
              <a:t>متعثر</a:t>
            </a:r>
            <a:endParaRPr lang="en-US" sz="4000" dirty="0">
              <a:solidFill>
                <a:srgbClr val="146555"/>
              </a:solidFill>
              <a:cs typeface="Air Strip Arabic"/>
            </a:endParaRPr>
          </a:p>
        </p:txBody>
      </p:sp>
    </p:spTree>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71000"/>
          </a:blip>
          <a:srcRect/>
          <a:stretch>
            <a:fillRect/>
          </a:stretch>
        </p:blipFill>
        <p:spPr>
          <a:xfrm>
            <a:off x="0" y="0"/>
            <a:ext cx="18288000" cy="10287000"/>
          </a:xfrm>
          <a:prstGeom prst="rect">
            <a:avLst/>
          </a:prstGeom>
        </p:spPr>
      </p:pic>
      <p:sp>
        <p:nvSpPr>
          <p:cNvPr id="3" name="AutoShape 3"/>
          <p:cNvSpPr/>
          <p:nvPr/>
        </p:nvSpPr>
        <p:spPr>
          <a:xfrm flipH="1" flipV="1">
            <a:off x="1465030" y="0"/>
            <a:ext cx="26756" cy="10287000"/>
          </a:xfrm>
          <a:prstGeom prst="line">
            <a:avLst/>
          </a:prstGeom>
          <a:ln w="95250" cap="flat">
            <a:solidFill>
              <a:srgbClr val="146555"/>
            </a:solidFill>
            <a:prstDash val="lgDash"/>
            <a:headEnd type="none" w="sm" len="sm"/>
            <a:tailEnd type="none" w="sm" len="sm"/>
          </a:ln>
        </p:spPr>
      </p:sp>
      <p:pic>
        <p:nvPicPr>
          <p:cNvPr id="4" name="Picture 4"/>
          <p:cNvPicPr>
            <a:picLocks noChangeAspect="1"/>
          </p:cNvPicPr>
          <p:nvPr/>
        </p:nvPicPr>
        <p:blipFill>
          <a:blip r:embed="rId3"/>
          <a:srcRect/>
          <a:stretch>
            <a:fillRect/>
          </a:stretch>
        </p:blipFill>
        <p:spPr>
          <a:xfrm>
            <a:off x="167933" y="928712"/>
            <a:ext cx="2742957" cy="8429575"/>
          </a:xfrm>
          <a:prstGeom prst="rect">
            <a:avLst/>
          </a:prstGeom>
        </p:spPr>
      </p:pic>
      <p:grpSp>
        <p:nvGrpSpPr>
          <p:cNvPr id="5" name="Group 5"/>
          <p:cNvGrpSpPr/>
          <p:nvPr/>
        </p:nvGrpSpPr>
        <p:grpSpPr>
          <a:xfrm>
            <a:off x="11025717" y="221440"/>
            <a:ext cx="2203152" cy="972377"/>
            <a:chOff x="0" y="0"/>
            <a:chExt cx="580254" cy="256099"/>
          </a:xfrm>
        </p:grpSpPr>
        <p:sp>
          <p:nvSpPr>
            <p:cNvPr id="6" name="Freeform 6"/>
            <p:cNvSpPr/>
            <p:nvPr/>
          </p:nvSpPr>
          <p:spPr>
            <a:xfrm>
              <a:off x="0" y="0"/>
              <a:ext cx="580254" cy="256099"/>
            </a:xfrm>
            <a:custGeom>
              <a:avLst/>
              <a:gdLst/>
              <a:ahLst/>
              <a:cxnLst/>
              <a:rect l="l" t="t" r="r" b="b"/>
              <a:pathLst>
                <a:path w="580254" h="256099">
                  <a:moveTo>
                    <a:pt x="66766" y="0"/>
                  </a:moveTo>
                  <a:lnTo>
                    <a:pt x="513488" y="0"/>
                  </a:lnTo>
                  <a:cubicBezTo>
                    <a:pt x="550362" y="0"/>
                    <a:pt x="580254" y="29892"/>
                    <a:pt x="580254" y="66766"/>
                  </a:cubicBezTo>
                  <a:lnTo>
                    <a:pt x="580254" y="189333"/>
                  </a:lnTo>
                  <a:cubicBezTo>
                    <a:pt x="580254" y="207040"/>
                    <a:pt x="573220" y="224023"/>
                    <a:pt x="560699" y="236544"/>
                  </a:cubicBezTo>
                  <a:cubicBezTo>
                    <a:pt x="548178" y="249065"/>
                    <a:pt x="531195" y="256099"/>
                    <a:pt x="513488" y="256099"/>
                  </a:cubicBezTo>
                  <a:lnTo>
                    <a:pt x="66766" y="256099"/>
                  </a:lnTo>
                  <a:cubicBezTo>
                    <a:pt x="49059" y="256099"/>
                    <a:pt x="32077" y="249065"/>
                    <a:pt x="19555" y="236544"/>
                  </a:cubicBezTo>
                  <a:cubicBezTo>
                    <a:pt x="7034" y="224023"/>
                    <a:pt x="0" y="207040"/>
                    <a:pt x="0" y="189333"/>
                  </a:cubicBezTo>
                  <a:lnTo>
                    <a:pt x="0" y="66766"/>
                  </a:lnTo>
                  <a:cubicBezTo>
                    <a:pt x="0" y="49059"/>
                    <a:pt x="7034" y="32077"/>
                    <a:pt x="19555" y="19555"/>
                  </a:cubicBezTo>
                  <a:cubicBezTo>
                    <a:pt x="32077" y="7034"/>
                    <a:pt x="49059" y="0"/>
                    <a:pt x="66766" y="0"/>
                  </a:cubicBezTo>
                  <a:close/>
                </a:path>
              </a:pathLst>
            </a:custGeom>
            <a:solidFill>
              <a:srgbClr val="C4C4C4"/>
            </a:solidFill>
          </p:spPr>
        </p:sp>
        <p:sp>
          <p:nvSpPr>
            <p:cNvPr id="7" name="TextBox 7"/>
            <p:cNvSpPr txBox="1"/>
            <p:nvPr/>
          </p:nvSpPr>
          <p:spPr>
            <a:xfrm>
              <a:off x="0" y="-66675"/>
              <a:ext cx="812800" cy="879475"/>
            </a:xfrm>
            <a:prstGeom prst="rect">
              <a:avLst/>
            </a:prstGeom>
          </p:spPr>
          <p:txBody>
            <a:bodyPr lIns="50800" tIns="50800" rIns="50800" bIns="50800" rtlCol="0" anchor="ctr"/>
            <a:lstStyle/>
            <a:p>
              <a:pPr algn="ctr">
                <a:lnSpc>
                  <a:spcPts val="4722"/>
                </a:lnSpc>
              </a:pPr>
              <a:r>
                <a:rPr lang="en-US" sz="3373">
                  <a:solidFill>
                    <a:srgbClr val="FFFFFF"/>
                  </a:solidFill>
                  <a:cs typeface="Air Strip Arabic"/>
                </a:rPr>
                <a:t>منتظم</a:t>
              </a:r>
            </a:p>
          </p:txBody>
        </p:sp>
      </p:grpSp>
      <p:grpSp>
        <p:nvGrpSpPr>
          <p:cNvPr id="8" name="Group 8"/>
          <p:cNvGrpSpPr/>
          <p:nvPr/>
        </p:nvGrpSpPr>
        <p:grpSpPr>
          <a:xfrm>
            <a:off x="8666394" y="221440"/>
            <a:ext cx="2203152" cy="972377"/>
            <a:chOff x="0" y="0"/>
            <a:chExt cx="580254" cy="256099"/>
          </a:xfrm>
        </p:grpSpPr>
        <p:sp>
          <p:nvSpPr>
            <p:cNvPr id="9" name="Freeform 9"/>
            <p:cNvSpPr/>
            <p:nvPr/>
          </p:nvSpPr>
          <p:spPr>
            <a:xfrm>
              <a:off x="0" y="0"/>
              <a:ext cx="580254" cy="256099"/>
            </a:xfrm>
            <a:custGeom>
              <a:avLst/>
              <a:gdLst/>
              <a:ahLst/>
              <a:cxnLst/>
              <a:rect l="l" t="t" r="r" b="b"/>
              <a:pathLst>
                <a:path w="580254" h="256099">
                  <a:moveTo>
                    <a:pt x="66766" y="0"/>
                  </a:moveTo>
                  <a:lnTo>
                    <a:pt x="513488" y="0"/>
                  </a:lnTo>
                  <a:cubicBezTo>
                    <a:pt x="550362" y="0"/>
                    <a:pt x="580254" y="29892"/>
                    <a:pt x="580254" y="66766"/>
                  </a:cubicBezTo>
                  <a:lnTo>
                    <a:pt x="580254" y="189333"/>
                  </a:lnTo>
                  <a:cubicBezTo>
                    <a:pt x="580254" y="207040"/>
                    <a:pt x="573220" y="224023"/>
                    <a:pt x="560699" y="236544"/>
                  </a:cubicBezTo>
                  <a:cubicBezTo>
                    <a:pt x="548178" y="249065"/>
                    <a:pt x="531195" y="256099"/>
                    <a:pt x="513488" y="256099"/>
                  </a:cubicBezTo>
                  <a:lnTo>
                    <a:pt x="66766" y="256099"/>
                  </a:lnTo>
                  <a:cubicBezTo>
                    <a:pt x="49059" y="256099"/>
                    <a:pt x="32077" y="249065"/>
                    <a:pt x="19555" y="236544"/>
                  </a:cubicBezTo>
                  <a:cubicBezTo>
                    <a:pt x="7034" y="224023"/>
                    <a:pt x="0" y="207040"/>
                    <a:pt x="0" y="189333"/>
                  </a:cubicBezTo>
                  <a:lnTo>
                    <a:pt x="0" y="66766"/>
                  </a:lnTo>
                  <a:cubicBezTo>
                    <a:pt x="0" y="49059"/>
                    <a:pt x="7034" y="32077"/>
                    <a:pt x="19555" y="19555"/>
                  </a:cubicBezTo>
                  <a:cubicBezTo>
                    <a:pt x="32077" y="7034"/>
                    <a:pt x="49059" y="0"/>
                    <a:pt x="66766" y="0"/>
                  </a:cubicBezTo>
                  <a:close/>
                </a:path>
              </a:pathLst>
            </a:custGeom>
            <a:solidFill>
              <a:srgbClr val="137B85"/>
            </a:solidFill>
          </p:spPr>
        </p:sp>
        <p:sp>
          <p:nvSpPr>
            <p:cNvPr id="10" name="TextBox 10"/>
            <p:cNvSpPr txBox="1"/>
            <p:nvPr/>
          </p:nvSpPr>
          <p:spPr>
            <a:xfrm>
              <a:off x="0" y="-66675"/>
              <a:ext cx="812800" cy="879475"/>
            </a:xfrm>
            <a:prstGeom prst="rect">
              <a:avLst/>
            </a:prstGeom>
          </p:spPr>
          <p:txBody>
            <a:bodyPr lIns="50800" tIns="50800" rIns="50800" bIns="50800" rtlCol="0" anchor="ctr"/>
            <a:lstStyle/>
            <a:p>
              <a:pPr algn="ctr">
                <a:lnSpc>
                  <a:spcPts val="4722"/>
                </a:lnSpc>
              </a:pPr>
              <a:r>
                <a:rPr lang="en-US" sz="3373">
                  <a:solidFill>
                    <a:srgbClr val="FFFFFF"/>
                  </a:solidFill>
                  <a:cs typeface="Air Strip Arabic"/>
                </a:rPr>
                <a:t>متعثر</a:t>
              </a:r>
            </a:p>
          </p:txBody>
        </p:sp>
      </p:grpSp>
      <p:grpSp>
        <p:nvGrpSpPr>
          <p:cNvPr id="11" name="Group 11"/>
          <p:cNvGrpSpPr/>
          <p:nvPr/>
        </p:nvGrpSpPr>
        <p:grpSpPr>
          <a:xfrm>
            <a:off x="6310842" y="221440"/>
            <a:ext cx="2203152" cy="972377"/>
            <a:chOff x="0" y="0"/>
            <a:chExt cx="580254" cy="256099"/>
          </a:xfrm>
        </p:grpSpPr>
        <p:sp>
          <p:nvSpPr>
            <p:cNvPr id="12" name="Freeform 12"/>
            <p:cNvSpPr/>
            <p:nvPr/>
          </p:nvSpPr>
          <p:spPr>
            <a:xfrm>
              <a:off x="0" y="0"/>
              <a:ext cx="580254" cy="256099"/>
            </a:xfrm>
            <a:custGeom>
              <a:avLst/>
              <a:gdLst/>
              <a:ahLst/>
              <a:cxnLst/>
              <a:rect l="l" t="t" r="r" b="b"/>
              <a:pathLst>
                <a:path w="580254" h="256099">
                  <a:moveTo>
                    <a:pt x="66766" y="0"/>
                  </a:moveTo>
                  <a:lnTo>
                    <a:pt x="513488" y="0"/>
                  </a:lnTo>
                  <a:cubicBezTo>
                    <a:pt x="550362" y="0"/>
                    <a:pt x="580254" y="29892"/>
                    <a:pt x="580254" y="66766"/>
                  </a:cubicBezTo>
                  <a:lnTo>
                    <a:pt x="580254" y="189333"/>
                  </a:lnTo>
                  <a:cubicBezTo>
                    <a:pt x="580254" y="207040"/>
                    <a:pt x="573220" y="224023"/>
                    <a:pt x="560699" y="236544"/>
                  </a:cubicBezTo>
                  <a:cubicBezTo>
                    <a:pt x="548178" y="249065"/>
                    <a:pt x="531195" y="256099"/>
                    <a:pt x="513488" y="256099"/>
                  </a:cubicBezTo>
                  <a:lnTo>
                    <a:pt x="66766" y="256099"/>
                  </a:lnTo>
                  <a:cubicBezTo>
                    <a:pt x="49059" y="256099"/>
                    <a:pt x="32077" y="249065"/>
                    <a:pt x="19555" y="236544"/>
                  </a:cubicBezTo>
                  <a:cubicBezTo>
                    <a:pt x="7034" y="224023"/>
                    <a:pt x="0" y="207040"/>
                    <a:pt x="0" y="189333"/>
                  </a:cubicBezTo>
                  <a:lnTo>
                    <a:pt x="0" y="66766"/>
                  </a:lnTo>
                  <a:cubicBezTo>
                    <a:pt x="0" y="49059"/>
                    <a:pt x="7034" y="32077"/>
                    <a:pt x="19555" y="19555"/>
                  </a:cubicBezTo>
                  <a:cubicBezTo>
                    <a:pt x="32077" y="7034"/>
                    <a:pt x="49059" y="0"/>
                    <a:pt x="66766" y="0"/>
                  </a:cubicBezTo>
                  <a:close/>
                </a:path>
              </a:pathLst>
            </a:custGeom>
            <a:solidFill>
              <a:srgbClr val="C4C4C4"/>
            </a:solidFill>
          </p:spPr>
        </p:sp>
        <p:sp>
          <p:nvSpPr>
            <p:cNvPr id="13" name="TextBox 13"/>
            <p:cNvSpPr txBox="1"/>
            <p:nvPr/>
          </p:nvSpPr>
          <p:spPr>
            <a:xfrm>
              <a:off x="0" y="-66675"/>
              <a:ext cx="812800" cy="879475"/>
            </a:xfrm>
            <a:prstGeom prst="rect">
              <a:avLst/>
            </a:prstGeom>
          </p:spPr>
          <p:txBody>
            <a:bodyPr lIns="50800" tIns="50800" rIns="50800" bIns="50800" rtlCol="0" anchor="ctr"/>
            <a:lstStyle/>
            <a:p>
              <a:pPr algn="ctr">
                <a:lnSpc>
                  <a:spcPts val="4722"/>
                </a:lnSpc>
              </a:pPr>
              <a:r>
                <a:rPr lang="en-US" sz="3373">
                  <a:solidFill>
                    <a:srgbClr val="FFFFFF"/>
                  </a:solidFill>
                  <a:cs typeface="Air Strip Arabic"/>
                </a:rPr>
                <a:t>متأخر</a:t>
              </a:r>
            </a:p>
          </p:txBody>
        </p:sp>
      </p:grpSp>
      <p:pic>
        <p:nvPicPr>
          <p:cNvPr id="14" name="Picture 14"/>
          <p:cNvPicPr>
            <a:picLocks noChangeAspect="1"/>
          </p:cNvPicPr>
          <p:nvPr/>
        </p:nvPicPr>
        <p:blipFill>
          <a:blip r:embed="rId4"/>
          <a:srcRect/>
          <a:stretch>
            <a:fillRect/>
          </a:stretch>
        </p:blipFill>
        <p:spPr>
          <a:xfrm>
            <a:off x="2985760" y="1193816"/>
            <a:ext cx="15110189" cy="9093184"/>
          </a:xfrm>
          <a:prstGeom prst="rect">
            <a:avLst/>
          </a:prstGeom>
        </p:spPr>
      </p:pic>
      <p:sp>
        <p:nvSpPr>
          <p:cNvPr id="15" name="Rectangle 14"/>
          <p:cNvSpPr/>
          <p:nvPr/>
        </p:nvSpPr>
        <p:spPr>
          <a:xfrm>
            <a:off x="6774024" y="270117"/>
            <a:ext cx="1204176" cy="812979"/>
          </a:xfrm>
          <a:prstGeom prst="rect">
            <a:avLst/>
          </a:prstGeom>
        </p:spPr>
        <p:txBody>
          <a:bodyPr wrap="none">
            <a:spAutoFit/>
          </a:bodyPr>
          <a:lstStyle/>
          <a:p>
            <a:pPr algn="ctr" rtl="1">
              <a:lnSpc>
                <a:spcPts val="6067"/>
              </a:lnSpc>
              <a:spcBef>
                <a:spcPct val="0"/>
              </a:spcBef>
            </a:pPr>
            <a:r>
              <a:rPr lang="ar-SA" sz="4000" dirty="0" smtClean="0">
                <a:solidFill>
                  <a:srgbClr val="146555"/>
                </a:solidFill>
                <a:cs typeface="Air Strip Arabic"/>
              </a:rPr>
              <a:t>متأخر</a:t>
            </a:r>
            <a:endParaRPr lang="en-US" sz="4000" dirty="0">
              <a:solidFill>
                <a:srgbClr val="146555"/>
              </a:solidFill>
              <a:cs typeface="Air Strip Arabic"/>
            </a:endParaRPr>
          </a:p>
        </p:txBody>
      </p:sp>
      <p:sp>
        <p:nvSpPr>
          <p:cNvPr id="16" name="Rectangle 15"/>
          <p:cNvSpPr/>
          <p:nvPr/>
        </p:nvSpPr>
        <p:spPr>
          <a:xfrm>
            <a:off x="11355630" y="276451"/>
            <a:ext cx="1547218" cy="812979"/>
          </a:xfrm>
          <a:prstGeom prst="rect">
            <a:avLst/>
          </a:prstGeom>
        </p:spPr>
        <p:txBody>
          <a:bodyPr wrap="none">
            <a:spAutoFit/>
          </a:bodyPr>
          <a:lstStyle/>
          <a:p>
            <a:pPr algn="ctr" rtl="1">
              <a:lnSpc>
                <a:spcPts val="6067"/>
              </a:lnSpc>
              <a:spcBef>
                <a:spcPct val="0"/>
              </a:spcBef>
            </a:pPr>
            <a:r>
              <a:rPr lang="ar-SA" sz="4000" dirty="0">
                <a:solidFill>
                  <a:srgbClr val="146555"/>
                </a:solidFill>
                <a:cs typeface="Air Strip Arabic"/>
              </a:rPr>
              <a:t>منتظم</a:t>
            </a:r>
            <a:endParaRPr lang="en-US" sz="4000" dirty="0">
              <a:solidFill>
                <a:srgbClr val="146555"/>
              </a:solidFill>
              <a:cs typeface="Air Strip Arabic"/>
            </a:endParaRPr>
          </a:p>
        </p:txBody>
      </p:sp>
      <p:sp>
        <p:nvSpPr>
          <p:cNvPr id="17" name="Rectangle 16"/>
          <p:cNvSpPr/>
          <p:nvPr/>
        </p:nvSpPr>
        <p:spPr>
          <a:xfrm>
            <a:off x="9185677" y="267661"/>
            <a:ext cx="1234633" cy="812979"/>
          </a:xfrm>
          <a:prstGeom prst="rect">
            <a:avLst/>
          </a:prstGeom>
        </p:spPr>
        <p:txBody>
          <a:bodyPr wrap="none">
            <a:spAutoFit/>
          </a:bodyPr>
          <a:lstStyle/>
          <a:p>
            <a:pPr algn="ctr" rtl="1">
              <a:lnSpc>
                <a:spcPts val="6067"/>
              </a:lnSpc>
              <a:spcBef>
                <a:spcPct val="0"/>
              </a:spcBef>
            </a:pPr>
            <a:r>
              <a:rPr lang="ar-SA" sz="4000" dirty="0">
                <a:solidFill>
                  <a:schemeClr val="bg1"/>
                </a:solidFill>
                <a:cs typeface="Air Strip Arabic"/>
              </a:rPr>
              <a:t>متعثر</a:t>
            </a:r>
            <a:endParaRPr lang="en-US" sz="4000" dirty="0">
              <a:solidFill>
                <a:schemeClr val="bg1"/>
              </a:solidFill>
              <a:cs typeface="Air Strip Arabic"/>
            </a:endParaRPr>
          </a:p>
        </p:txBody>
      </p:sp>
    </p:spTree>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71000"/>
          </a:blip>
          <a:srcRect/>
          <a:stretch>
            <a:fillRect/>
          </a:stretch>
        </p:blipFill>
        <p:spPr>
          <a:xfrm>
            <a:off x="0" y="0"/>
            <a:ext cx="18288000" cy="10287000"/>
          </a:xfrm>
          <a:prstGeom prst="rect">
            <a:avLst/>
          </a:prstGeom>
        </p:spPr>
      </p:pic>
      <p:sp>
        <p:nvSpPr>
          <p:cNvPr id="3" name="AutoShape 3"/>
          <p:cNvSpPr/>
          <p:nvPr/>
        </p:nvSpPr>
        <p:spPr>
          <a:xfrm flipH="1" flipV="1">
            <a:off x="1465030" y="0"/>
            <a:ext cx="26756" cy="10287000"/>
          </a:xfrm>
          <a:prstGeom prst="line">
            <a:avLst/>
          </a:prstGeom>
          <a:ln w="95250" cap="flat">
            <a:solidFill>
              <a:srgbClr val="146555"/>
            </a:solidFill>
            <a:prstDash val="lgDash"/>
            <a:headEnd type="none" w="sm" len="sm"/>
            <a:tailEnd type="none" w="sm" len="sm"/>
          </a:ln>
        </p:spPr>
      </p:sp>
      <p:pic>
        <p:nvPicPr>
          <p:cNvPr id="4" name="Picture 4"/>
          <p:cNvPicPr>
            <a:picLocks noChangeAspect="1"/>
          </p:cNvPicPr>
          <p:nvPr/>
        </p:nvPicPr>
        <p:blipFill>
          <a:blip r:embed="rId3"/>
          <a:srcRect/>
          <a:stretch>
            <a:fillRect/>
          </a:stretch>
        </p:blipFill>
        <p:spPr>
          <a:xfrm>
            <a:off x="167933" y="928712"/>
            <a:ext cx="2742957" cy="8429575"/>
          </a:xfrm>
          <a:prstGeom prst="rect">
            <a:avLst/>
          </a:prstGeom>
        </p:spPr>
      </p:pic>
      <p:grpSp>
        <p:nvGrpSpPr>
          <p:cNvPr id="5" name="Group 5"/>
          <p:cNvGrpSpPr/>
          <p:nvPr/>
        </p:nvGrpSpPr>
        <p:grpSpPr>
          <a:xfrm>
            <a:off x="11025717" y="221440"/>
            <a:ext cx="2203152" cy="972377"/>
            <a:chOff x="0" y="0"/>
            <a:chExt cx="580254" cy="256099"/>
          </a:xfrm>
        </p:grpSpPr>
        <p:sp>
          <p:nvSpPr>
            <p:cNvPr id="6" name="Freeform 6"/>
            <p:cNvSpPr/>
            <p:nvPr/>
          </p:nvSpPr>
          <p:spPr>
            <a:xfrm>
              <a:off x="0" y="0"/>
              <a:ext cx="580254" cy="256099"/>
            </a:xfrm>
            <a:custGeom>
              <a:avLst/>
              <a:gdLst/>
              <a:ahLst/>
              <a:cxnLst/>
              <a:rect l="l" t="t" r="r" b="b"/>
              <a:pathLst>
                <a:path w="580254" h="256099">
                  <a:moveTo>
                    <a:pt x="66766" y="0"/>
                  </a:moveTo>
                  <a:lnTo>
                    <a:pt x="513488" y="0"/>
                  </a:lnTo>
                  <a:cubicBezTo>
                    <a:pt x="550362" y="0"/>
                    <a:pt x="580254" y="29892"/>
                    <a:pt x="580254" y="66766"/>
                  </a:cubicBezTo>
                  <a:lnTo>
                    <a:pt x="580254" y="189333"/>
                  </a:lnTo>
                  <a:cubicBezTo>
                    <a:pt x="580254" y="207040"/>
                    <a:pt x="573220" y="224023"/>
                    <a:pt x="560699" y="236544"/>
                  </a:cubicBezTo>
                  <a:cubicBezTo>
                    <a:pt x="548178" y="249065"/>
                    <a:pt x="531195" y="256099"/>
                    <a:pt x="513488" y="256099"/>
                  </a:cubicBezTo>
                  <a:lnTo>
                    <a:pt x="66766" y="256099"/>
                  </a:lnTo>
                  <a:cubicBezTo>
                    <a:pt x="49059" y="256099"/>
                    <a:pt x="32077" y="249065"/>
                    <a:pt x="19555" y="236544"/>
                  </a:cubicBezTo>
                  <a:cubicBezTo>
                    <a:pt x="7034" y="224023"/>
                    <a:pt x="0" y="207040"/>
                    <a:pt x="0" y="189333"/>
                  </a:cubicBezTo>
                  <a:lnTo>
                    <a:pt x="0" y="66766"/>
                  </a:lnTo>
                  <a:cubicBezTo>
                    <a:pt x="0" y="49059"/>
                    <a:pt x="7034" y="32077"/>
                    <a:pt x="19555" y="19555"/>
                  </a:cubicBezTo>
                  <a:cubicBezTo>
                    <a:pt x="32077" y="7034"/>
                    <a:pt x="49059" y="0"/>
                    <a:pt x="66766" y="0"/>
                  </a:cubicBezTo>
                  <a:close/>
                </a:path>
              </a:pathLst>
            </a:custGeom>
            <a:solidFill>
              <a:srgbClr val="C4C4C4"/>
            </a:solidFill>
          </p:spPr>
        </p:sp>
        <p:sp>
          <p:nvSpPr>
            <p:cNvPr id="7" name="TextBox 7"/>
            <p:cNvSpPr txBox="1"/>
            <p:nvPr/>
          </p:nvSpPr>
          <p:spPr>
            <a:xfrm>
              <a:off x="0" y="-66675"/>
              <a:ext cx="812800" cy="879475"/>
            </a:xfrm>
            <a:prstGeom prst="rect">
              <a:avLst/>
            </a:prstGeom>
          </p:spPr>
          <p:txBody>
            <a:bodyPr lIns="50800" tIns="50800" rIns="50800" bIns="50800" rtlCol="0" anchor="ctr"/>
            <a:lstStyle/>
            <a:p>
              <a:pPr algn="ctr">
                <a:lnSpc>
                  <a:spcPts val="4722"/>
                </a:lnSpc>
              </a:pPr>
              <a:r>
                <a:rPr lang="en-US" sz="3373">
                  <a:solidFill>
                    <a:srgbClr val="FFFFFF"/>
                  </a:solidFill>
                  <a:cs typeface="Air Strip Arabic"/>
                </a:rPr>
                <a:t>منتظم</a:t>
              </a:r>
            </a:p>
          </p:txBody>
        </p:sp>
      </p:grpSp>
      <p:grpSp>
        <p:nvGrpSpPr>
          <p:cNvPr id="8" name="Group 8"/>
          <p:cNvGrpSpPr/>
          <p:nvPr/>
        </p:nvGrpSpPr>
        <p:grpSpPr>
          <a:xfrm>
            <a:off x="8666394" y="221440"/>
            <a:ext cx="2203152" cy="972377"/>
            <a:chOff x="0" y="0"/>
            <a:chExt cx="580254" cy="256099"/>
          </a:xfrm>
        </p:grpSpPr>
        <p:sp>
          <p:nvSpPr>
            <p:cNvPr id="9" name="Freeform 9"/>
            <p:cNvSpPr/>
            <p:nvPr/>
          </p:nvSpPr>
          <p:spPr>
            <a:xfrm>
              <a:off x="0" y="0"/>
              <a:ext cx="580254" cy="256099"/>
            </a:xfrm>
            <a:custGeom>
              <a:avLst/>
              <a:gdLst/>
              <a:ahLst/>
              <a:cxnLst/>
              <a:rect l="l" t="t" r="r" b="b"/>
              <a:pathLst>
                <a:path w="580254" h="256099">
                  <a:moveTo>
                    <a:pt x="66766" y="0"/>
                  </a:moveTo>
                  <a:lnTo>
                    <a:pt x="513488" y="0"/>
                  </a:lnTo>
                  <a:cubicBezTo>
                    <a:pt x="550362" y="0"/>
                    <a:pt x="580254" y="29892"/>
                    <a:pt x="580254" y="66766"/>
                  </a:cubicBezTo>
                  <a:lnTo>
                    <a:pt x="580254" y="189333"/>
                  </a:lnTo>
                  <a:cubicBezTo>
                    <a:pt x="580254" y="207040"/>
                    <a:pt x="573220" y="224023"/>
                    <a:pt x="560699" y="236544"/>
                  </a:cubicBezTo>
                  <a:cubicBezTo>
                    <a:pt x="548178" y="249065"/>
                    <a:pt x="531195" y="256099"/>
                    <a:pt x="513488" y="256099"/>
                  </a:cubicBezTo>
                  <a:lnTo>
                    <a:pt x="66766" y="256099"/>
                  </a:lnTo>
                  <a:cubicBezTo>
                    <a:pt x="49059" y="256099"/>
                    <a:pt x="32077" y="249065"/>
                    <a:pt x="19555" y="236544"/>
                  </a:cubicBezTo>
                  <a:cubicBezTo>
                    <a:pt x="7034" y="224023"/>
                    <a:pt x="0" y="207040"/>
                    <a:pt x="0" y="189333"/>
                  </a:cubicBezTo>
                  <a:lnTo>
                    <a:pt x="0" y="66766"/>
                  </a:lnTo>
                  <a:cubicBezTo>
                    <a:pt x="0" y="49059"/>
                    <a:pt x="7034" y="32077"/>
                    <a:pt x="19555" y="19555"/>
                  </a:cubicBezTo>
                  <a:cubicBezTo>
                    <a:pt x="32077" y="7034"/>
                    <a:pt x="49059" y="0"/>
                    <a:pt x="66766" y="0"/>
                  </a:cubicBezTo>
                  <a:close/>
                </a:path>
              </a:pathLst>
            </a:custGeom>
            <a:solidFill>
              <a:srgbClr val="C4C4C4"/>
            </a:solidFill>
          </p:spPr>
        </p:sp>
        <p:sp>
          <p:nvSpPr>
            <p:cNvPr id="10" name="TextBox 10"/>
            <p:cNvSpPr txBox="1"/>
            <p:nvPr/>
          </p:nvSpPr>
          <p:spPr>
            <a:xfrm>
              <a:off x="0" y="-66675"/>
              <a:ext cx="812800" cy="879475"/>
            </a:xfrm>
            <a:prstGeom prst="rect">
              <a:avLst/>
            </a:prstGeom>
          </p:spPr>
          <p:txBody>
            <a:bodyPr lIns="50800" tIns="50800" rIns="50800" bIns="50800" rtlCol="0" anchor="ctr"/>
            <a:lstStyle/>
            <a:p>
              <a:pPr algn="ctr">
                <a:lnSpc>
                  <a:spcPts val="4722"/>
                </a:lnSpc>
              </a:pPr>
              <a:r>
                <a:rPr lang="en-US" sz="3373">
                  <a:solidFill>
                    <a:srgbClr val="FFFFFF"/>
                  </a:solidFill>
                  <a:cs typeface="Air Strip Arabic"/>
                </a:rPr>
                <a:t>متعثر</a:t>
              </a:r>
            </a:p>
          </p:txBody>
        </p:sp>
      </p:grpSp>
      <p:grpSp>
        <p:nvGrpSpPr>
          <p:cNvPr id="11" name="Group 11"/>
          <p:cNvGrpSpPr/>
          <p:nvPr/>
        </p:nvGrpSpPr>
        <p:grpSpPr>
          <a:xfrm>
            <a:off x="6310842" y="221440"/>
            <a:ext cx="2203152" cy="972377"/>
            <a:chOff x="0" y="0"/>
            <a:chExt cx="580254" cy="256099"/>
          </a:xfrm>
        </p:grpSpPr>
        <p:sp>
          <p:nvSpPr>
            <p:cNvPr id="12" name="Freeform 12"/>
            <p:cNvSpPr/>
            <p:nvPr/>
          </p:nvSpPr>
          <p:spPr>
            <a:xfrm>
              <a:off x="0" y="0"/>
              <a:ext cx="580254" cy="256099"/>
            </a:xfrm>
            <a:custGeom>
              <a:avLst/>
              <a:gdLst/>
              <a:ahLst/>
              <a:cxnLst/>
              <a:rect l="l" t="t" r="r" b="b"/>
              <a:pathLst>
                <a:path w="580254" h="256099">
                  <a:moveTo>
                    <a:pt x="66766" y="0"/>
                  </a:moveTo>
                  <a:lnTo>
                    <a:pt x="513488" y="0"/>
                  </a:lnTo>
                  <a:cubicBezTo>
                    <a:pt x="550362" y="0"/>
                    <a:pt x="580254" y="29892"/>
                    <a:pt x="580254" y="66766"/>
                  </a:cubicBezTo>
                  <a:lnTo>
                    <a:pt x="580254" y="189333"/>
                  </a:lnTo>
                  <a:cubicBezTo>
                    <a:pt x="580254" y="207040"/>
                    <a:pt x="573220" y="224023"/>
                    <a:pt x="560699" y="236544"/>
                  </a:cubicBezTo>
                  <a:cubicBezTo>
                    <a:pt x="548178" y="249065"/>
                    <a:pt x="531195" y="256099"/>
                    <a:pt x="513488" y="256099"/>
                  </a:cubicBezTo>
                  <a:lnTo>
                    <a:pt x="66766" y="256099"/>
                  </a:lnTo>
                  <a:cubicBezTo>
                    <a:pt x="49059" y="256099"/>
                    <a:pt x="32077" y="249065"/>
                    <a:pt x="19555" y="236544"/>
                  </a:cubicBezTo>
                  <a:cubicBezTo>
                    <a:pt x="7034" y="224023"/>
                    <a:pt x="0" y="207040"/>
                    <a:pt x="0" y="189333"/>
                  </a:cubicBezTo>
                  <a:lnTo>
                    <a:pt x="0" y="66766"/>
                  </a:lnTo>
                  <a:cubicBezTo>
                    <a:pt x="0" y="49059"/>
                    <a:pt x="7034" y="32077"/>
                    <a:pt x="19555" y="19555"/>
                  </a:cubicBezTo>
                  <a:cubicBezTo>
                    <a:pt x="32077" y="7034"/>
                    <a:pt x="49059" y="0"/>
                    <a:pt x="66766" y="0"/>
                  </a:cubicBezTo>
                  <a:close/>
                </a:path>
              </a:pathLst>
            </a:custGeom>
            <a:solidFill>
              <a:srgbClr val="137B85"/>
            </a:solidFill>
          </p:spPr>
        </p:sp>
        <p:sp>
          <p:nvSpPr>
            <p:cNvPr id="13" name="TextBox 13"/>
            <p:cNvSpPr txBox="1"/>
            <p:nvPr/>
          </p:nvSpPr>
          <p:spPr>
            <a:xfrm>
              <a:off x="0" y="-66675"/>
              <a:ext cx="812800" cy="879475"/>
            </a:xfrm>
            <a:prstGeom prst="rect">
              <a:avLst/>
            </a:prstGeom>
          </p:spPr>
          <p:txBody>
            <a:bodyPr lIns="50800" tIns="50800" rIns="50800" bIns="50800" rtlCol="0" anchor="ctr"/>
            <a:lstStyle/>
            <a:p>
              <a:pPr algn="ctr">
                <a:lnSpc>
                  <a:spcPts val="4722"/>
                </a:lnSpc>
              </a:pPr>
              <a:r>
                <a:rPr lang="en-US" sz="3373">
                  <a:solidFill>
                    <a:srgbClr val="FFFFFF"/>
                  </a:solidFill>
                  <a:cs typeface="Air Strip Arabic"/>
                </a:rPr>
                <a:t>متأخر</a:t>
              </a:r>
            </a:p>
          </p:txBody>
        </p:sp>
      </p:grpSp>
      <p:pic>
        <p:nvPicPr>
          <p:cNvPr id="14" name="Picture 14"/>
          <p:cNvPicPr>
            <a:picLocks noChangeAspect="1"/>
          </p:cNvPicPr>
          <p:nvPr/>
        </p:nvPicPr>
        <p:blipFill>
          <a:blip r:embed="rId4"/>
          <a:srcRect/>
          <a:stretch>
            <a:fillRect/>
          </a:stretch>
        </p:blipFill>
        <p:spPr>
          <a:xfrm>
            <a:off x="3091410" y="1399450"/>
            <a:ext cx="14541309" cy="8800386"/>
          </a:xfrm>
          <a:prstGeom prst="rect">
            <a:avLst/>
          </a:prstGeom>
        </p:spPr>
      </p:pic>
      <p:sp>
        <p:nvSpPr>
          <p:cNvPr id="15" name="Rectangle 14"/>
          <p:cNvSpPr/>
          <p:nvPr/>
        </p:nvSpPr>
        <p:spPr>
          <a:xfrm>
            <a:off x="6774024" y="270117"/>
            <a:ext cx="1204176" cy="812979"/>
          </a:xfrm>
          <a:prstGeom prst="rect">
            <a:avLst/>
          </a:prstGeom>
        </p:spPr>
        <p:txBody>
          <a:bodyPr wrap="none">
            <a:spAutoFit/>
          </a:bodyPr>
          <a:lstStyle/>
          <a:p>
            <a:pPr algn="ctr" rtl="1">
              <a:lnSpc>
                <a:spcPts val="6067"/>
              </a:lnSpc>
              <a:spcBef>
                <a:spcPct val="0"/>
              </a:spcBef>
            </a:pPr>
            <a:r>
              <a:rPr lang="ar-SA" sz="4000" dirty="0">
                <a:solidFill>
                  <a:schemeClr val="bg1"/>
                </a:solidFill>
                <a:cs typeface="Air Strip Arabic"/>
              </a:rPr>
              <a:t>متأخر</a:t>
            </a:r>
            <a:endParaRPr lang="en-US" sz="4000" dirty="0">
              <a:solidFill>
                <a:schemeClr val="bg1"/>
              </a:solidFill>
              <a:cs typeface="Air Strip Arabic"/>
            </a:endParaRPr>
          </a:p>
        </p:txBody>
      </p:sp>
      <p:sp>
        <p:nvSpPr>
          <p:cNvPr id="16" name="Rectangle 15"/>
          <p:cNvSpPr/>
          <p:nvPr/>
        </p:nvSpPr>
        <p:spPr>
          <a:xfrm>
            <a:off x="11355630" y="276451"/>
            <a:ext cx="1547218" cy="812979"/>
          </a:xfrm>
          <a:prstGeom prst="rect">
            <a:avLst/>
          </a:prstGeom>
        </p:spPr>
        <p:txBody>
          <a:bodyPr wrap="none">
            <a:spAutoFit/>
          </a:bodyPr>
          <a:lstStyle/>
          <a:p>
            <a:pPr algn="ctr" rtl="1">
              <a:lnSpc>
                <a:spcPts val="6067"/>
              </a:lnSpc>
              <a:spcBef>
                <a:spcPct val="0"/>
              </a:spcBef>
            </a:pPr>
            <a:r>
              <a:rPr lang="ar-SA" sz="4000" dirty="0">
                <a:solidFill>
                  <a:srgbClr val="146555"/>
                </a:solidFill>
                <a:cs typeface="Air Strip Arabic"/>
              </a:rPr>
              <a:t>منتظم</a:t>
            </a:r>
            <a:endParaRPr lang="en-US" sz="4000" dirty="0">
              <a:solidFill>
                <a:srgbClr val="146555"/>
              </a:solidFill>
              <a:cs typeface="Air Strip Arabic"/>
            </a:endParaRPr>
          </a:p>
        </p:txBody>
      </p:sp>
      <p:sp>
        <p:nvSpPr>
          <p:cNvPr id="17" name="Rectangle 16"/>
          <p:cNvSpPr/>
          <p:nvPr/>
        </p:nvSpPr>
        <p:spPr>
          <a:xfrm>
            <a:off x="9185677" y="267661"/>
            <a:ext cx="1234633" cy="812979"/>
          </a:xfrm>
          <a:prstGeom prst="rect">
            <a:avLst/>
          </a:prstGeom>
        </p:spPr>
        <p:txBody>
          <a:bodyPr wrap="none">
            <a:spAutoFit/>
          </a:bodyPr>
          <a:lstStyle/>
          <a:p>
            <a:pPr algn="ctr" rtl="1">
              <a:lnSpc>
                <a:spcPts val="6067"/>
              </a:lnSpc>
              <a:spcBef>
                <a:spcPct val="0"/>
              </a:spcBef>
            </a:pPr>
            <a:r>
              <a:rPr lang="ar-SA" sz="4000" dirty="0">
                <a:solidFill>
                  <a:srgbClr val="146555"/>
                </a:solidFill>
                <a:cs typeface="Air Strip Arabic"/>
              </a:rPr>
              <a:t>متعثر</a:t>
            </a:r>
            <a:endParaRPr lang="en-US" sz="4000" dirty="0">
              <a:solidFill>
                <a:srgbClr val="146555"/>
              </a:solidFill>
              <a:cs typeface="Air Strip Arabic"/>
            </a:endParaRPr>
          </a:p>
        </p:txBody>
      </p:sp>
    </p:spTree>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71000"/>
          </a:blip>
          <a:srcRect/>
          <a:stretch>
            <a:fillRect/>
          </a:stretch>
        </p:blipFill>
        <p:spPr>
          <a:xfrm>
            <a:off x="0" y="0"/>
            <a:ext cx="18288000" cy="10287000"/>
          </a:xfrm>
          <a:prstGeom prst="rect">
            <a:avLst/>
          </a:prstGeom>
        </p:spPr>
      </p:pic>
      <p:pic>
        <p:nvPicPr>
          <p:cNvPr id="3" name="Picture 3"/>
          <p:cNvPicPr>
            <a:picLocks noChangeAspect="1"/>
          </p:cNvPicPr>
          <p:nvPr/>
        </p:nvPicPr>
        <p:blipFill>
          <a:blip r:embed="rId3"/>
          <a:srcRect t="16363" b="17045"/>
          <a:stretch>
            <a:fillRect/>
          </a:stretch>
        </p:blipFill>
        <p:spPr>
          <a:xfrm>
            <a:off x="322491" y="224877"/>
            <a:ext cx="3192245" cy="2125736"/>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7103777">
            <a:off x="10603639" y="3933839"/>
            <a:ext cx="682054" cy="1126515"/>
          </a:xfrm>
          <a:prstGeom prst="rect">
            <a:avLst/>
          </a:prstGeom>
        </p:spPr>
      </p:pic>
      <p:sp>
        <p:nvSpPr>
          <p:cNvPr id="6" name="TextBox 6"/>
          <p:cNvSpPr txBox="1"/>
          <p:nvPr/>
        </p:nvSpPr>
        <p:spPr>
          <a:xfrm>
            <a:off x="3276600" y="775167"/>
            <a:ext cx="14343675" cy="961802"/>
          </a:xfrm>
          <a:prstGeom prst="rect">
            <a:avLst/>
          </a:prstGeom>
        </p:spPr>
        <p:txBody>
          <a:bodyPr wrap="square" lIns="0" tIns="0" rIns="0" bIns="0" rtlCol="0" anchor="t">
            <a:spAutoFit/>
          </a:bodyPr>
          <a:lstStyle/>
          <a:p>
            <a:pPr marL="0" lvl="1" indent="0" algn="r" rtl="1">
              <a:lnSpc>
                <a:spcPts val="7545"/>
              </a:lnSpc>
              <a:spcBef>
                <a:spcPct val="0"/>
              </a:spcBef>
            </a:pPr>
            <a:r>
              <a:rPr lang="en-US" sz="5389" u="none" dirty="0" err="1">
                <a:solidFill>
                  <a:srgbClr val="146555"/>
                </a:solidFill>
                <a:cs typeface="Air Strip Arabic"/>
              </a:rPr>
              <a:t>رابط</a:t>
            </a:r>
            <a:r>
              <a:rPr lang="en-US" sz="5389" u="none" dirty="0">
                <a:solidFill>
                  <a:srgbClr val="146555"/>
                </a:solidFill>
                <a:cs typeface="Air Strip Arabic"/>
              </a:rPr>
              <a:t> </a:t>
            </a:r>
            <a:r>
              <a:rPr lang="en-US" sz="5389" u="none" dirty="0" err="1">
                <a:solidFill>
                  <a:srgbClr val="146555"/>
                </a:solidFill>
                <a:cs typeface="Air Strip Arabic"/>
              </a:rPr>
              <a:t>لوحة</a:t>
            </a:r>
            <a:r>
              <a:rPr lang="en-US" sz="5389" u="none" dirty="0">
                <a:solidFill>
                  <a:srgbClr val="146555"/>
                </a:solidFill>
                <a:cs typeface="Air Strip Arabic"/>
              </a:rPr>
              <a:t> </a:t>
            </a:r>
            <a:r>
              <a:rPr lang="en-US" sz="5389" u="none" dirty="0" err="1">
                <a:solidFill>
                  <a:srgbClr val="146555"/>
                </a:solidFill>
                <a:cs typeface="Air Strip Arabic"/>
              </a:rPr>
              <a:t>البيانات</a:t>
            </a:r>
            <a:r>
              <a:rPr lang="en-US" sz="5389" u="none" dirty="0">
                <a:solidFill>
                  <a:srgbClr val="146555"/>
                </a:solidFill>
                <a:cs typeface="Air Strip Arabic"/>
              </a:rPr>
              <a:t> </a:t>
            </a:r>
            <a:r>
              <a:rPr lang="en-US" sz="5389" u="none" dirty="0" err="1">
                <a:solidFill>
                  <a:srgbClr val="146555"/>
                </a:solidFill>
                <a:cs typeface="Air Strip Arabic"/>
              </a:rPr>
              <a:t>جاري</a:t>
            </a:r>
            <a:r>
              <a:rPr lang="en-US" sz="5389" u="none" dirty="0">
                <a:solidFill>
                  <a:srgbClr val="146555"/>
                </a:solidFill>
                <a:cs typeface="Air Strip Arabic"/>
              </a:rPr>
              <a:t> </a:t>
            </a:r>
            <a:r>
              <a:rPr lang="en-US" sz="5389" u="none" dirty="0" err="1">
                <a:solidFill>
                  <a:srgbClr val="146555"/>
                </a:solidFill>
                <a:cs typeface="Air Strip Arabic"/>
              </a:rPr>
              <a:t>نشره</a:t>
            </a:r>
            <a:r>
              <a:rPr lang="en-US" sz="5389" u="none" dirty="0">
                <a:solidFill>
                  <a:srgbClr val="146555"/>
                </a:solidFill>
                <a:cs typeface="Air Strip Arabic"/>
              </a:rPr>
              <a:t> </a:t>
            </a:r>
            <a:r>
              <a:rPr lang="en-US" sz="5389" u="none" dirty="0" err="1">
                <a:solidFill>
                  <a:srgbClr val="146555"/>
                </a:solidFill>
                <a:cs typeface="Air Strip Arabic"/>
              </a:rPr>
              <a:t>ليكون</a:t>
            </a:r>
            <a:r>
              <a:rPr lang="en-US" sz="5389" u="none" dirty="0">
                <a:solidFill>
                  <a:srgbClr val="146555"/>
                </a:solidFill>
                <a:cs typeface="Air Strip Arabic"/>
              </a:rPr>
              <a:t> </a:t>
            </a:r>
            <a:r>
              <a:rPr lang="en-US" sz="5389" u="none" dirty="0" err="1">
                <a:solidFill>
                  <a:srgbClr val="146555"/>
                </a:solidFill>
                <a:cs typeface="Air Strip Arabic"/>
              </a:rPr>
              <a:t>متاح</a:t>
            </a:r>
            <a:r>
              <a:rPr lang="en-US" sz="5389" u="none" dirty="0">
                <a:solidFill>
                  <a:srgbClr val="146555"/>
                </a:solidFill>
                <a:cs typeface="Air Strip Arabic"/>
              </a:rPr>
              <a:t> </a:t>
            </a:r>
            <a:r>
              <a:rPr lang="en-US" sz="5389" u="none" dirty="0" err="1">
                <a:solidFill>
                  <a:srgbClr val="146555"/>
                </a:solidFill>
                <a:cs typeface="Air Strip Arabic"/>
              </a:rPr>
              <a:t>بشكل</a:t>
            </a:r>
            <a:r>
              <a:rPr lang="en-US" sz="5389" u="none" dirty="0">
                <a:solidFill>
                  <a:srgbClr val="146555"/>
                </a:solidFill>
                <a:cs typeface="Air Strip Arabic"/>
              </a:rPr>
              <a:t> </a:t>
            </a:r>
            <a:r>
              <a:rPr lang="en-US" sz="5389" u="none" dirty="0" err="1">
                <a:solidFill>
                  <a:srgbClr val="146555"/>
                </a:solidFill>
                <a:cs typeface="Air Strip Arabic"/>
              </a:rPr>
              <a:t>فوري</a:t>
            </a:r>
            <a:endParaRPr lang="en-US" sz="5389" u="none" dirty="0">
              <a:solidFill>
                <a:srgbClr val="146555"/>
              </a:solidFill>
              <a:cs typeface="Air Strip Arabic"/>
            </a:endParaRPr>
          </a:p>
        </p:txBody>
      </p:sp>
      <p:sp>
        <p:nvSpPr>
          <p:cNvPr id="7" name="TextBox 7"/>
          <p:cNvSpPr txBox="1"/>
          <p:nvPr/>
        </p:nvSpPr>
        <p:spPr>
          <a:xfrm>
            <a:off x="1887758" y="4436580"/>
            <a:ext cx="13546191" cy="628377"/>
          </a:xfrm>
          <a:prstGeom prst="rect">
            <a:avLst/>
          </a:prstGeom>
        </p:spPr>
        <p:txBody>
          <a:bodyPr lIns="0" tIns="0" rIns="0" bIns="0" rtlCol="0" anchor="t">
            <a:spAutoFit/>
          </a:bodyPr>
          <a:lstStyle/>
          <a:p>
            <a:pPr algn="ctr">
              <a:lnSpc>
                <a:spcPts val="4894"/>
              </a:lnSpc>
              <a:spcBef>
                <a:spcPct val="0"/>
              </a:spcBef>
            </a:pPr>
            <a:endParaRPr lang="en-US" sz="3495" dirty="0">
              <a:solidFill>
                <a:srgbClr val="58595B"/>
              </a:solidFill>
              <a:latin typeface="29LT Zarid Serif SemiBold" panose="020B0604020202020204" charset="-78"/>
              <a:cs typeface="29LT Zarid Serif SemiBold" panose="020B0604020202020204" charset="-78"/>
            </a:endParaRPr>
          </a:p>
        </p:txBody>
      </p:sp>
      <p:pic>
        <p:nvPicPr>
          <p:cNvPr id="4" name="صورة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955113" y="5960239"/>
            <a:ext cx="3665162" cy="4221045"/>
          </a:xfrm>
          <a:prstGeom prst="rect">
            <a:avLst/>
          </a:prstGeom>
        </p:spPr>
      </p:pic>
      <p:sp>
        <p:nvSpPr>
          <p:cNvPr id="9" name="مستطيل مستدير الزوايا 8">
            <a:hlinkClick r:id="rId7"/>
          </p:cNvPr>
          <p:cNvSpPr/>
          <p:nvPr/>
        </p:nvSpPr>
        <p:spPr>
          <a:xfrm>
            <a:off x="6793953" y="4847666"/>
            <a:ext cx="3733800" cy="1066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ar-SA" sz="4000" dirty="0" smtClean="0">
                <a:latin typeface="DIN NEXT™ ARABIC BOLD" charset="-78"/>
                <a:cs typeface="DIN NEXT™ ARABIC BOLD" charset="-78"/>
              </a:rPr>
              <a:t>اضغط هنا </a:t>
            </a:r>
            <a:endParaRPr lang="ar-SA" sz="4000" dirty="0">
              <a:latin typeface="DIN NEXT™ ARABIC BOLD" charset="-78"/>
              <a:cs typeface="DIN NEXT™ ARABIC BOLD" charset="-78"/>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71000"/>
          </a:blip>
          <a:srcRect/>
          <a:stretch>
            <a:fillRect/>
          </a:stretch>
        </p:blipFill>
        <p:spPr>
          <a:xfrm>
            <a:off x="-1" y="0"/>
            <a:ext cx="18308857" cy="10287000"/>
          </a:xfrm>
          <a:prstGeom prst="rect">
            <a:avLst/>
          </a:prstGeom>
        </p:spPr>
      </p:pic>
      <p:sp>
        <p:nvSpPr>
          <p:cNvPr id="3" name="TextBox 3"/>
          <p:cNvSpPr txBox="1"/>
          <p:nvPr/>
        </p:nvSpPr>
        <p:spPr>
          <a:xfrm>
            <a:off x="2743200" y="1642741"/>
            <a:ext cx="15240000" cy="7720062"/>
          </a:xfrm>
          <a:prstGeom prst="rect">
            <a:avLst/>
          </a:prstGeom>
        </p:spPr>
        <p:txBody>
          <a:bodyPr wrap="square" lIns="0" tIns="0" rIns="0" bIns="0" rtlCol="0" anchor="t">
            <a:spAutoFit/>
          </a:bodyPr>
          <a:lstStyle/>
          <a:p>
            <a:pPr marL="514350" indent="-514350" algn="r" rtl="1">
              <a:lnSpc>
                <a:spcPts val="8598"/>
              </a:lnSpc>
              <a:buFont typeface="+mj-lt"/>
              <a:buAutoNum type="arabicPeriod"/>
            </a:pPr>
            <a:endParaRPr sz="2800" dirty="0">
              <a:latin typeface="DIN NEXT™ ARABIC MEDIUM" panose="020B0603020203050203" charset="-78"/>
              <a:cs typeface="DIN NEXT™ ARABIC MEDIUM" panose="020B0603020203050203" charset="-78"/>
            </a:endParaRPr>
          </a:p>
          <a:p>
            <a:pPr marL="742950" indent="-742950" algn="r" rtl="1">
              <a:lnSpc>
                <a:spcPts val="8598"/>
              </a:lnSpc>
              <a:buFont typeface="+mj-lt"/>
              <a:buAutoNum type="arabicPeriod"/>
            </a:pPr>
            <a:r>
              <a:rPr lang="en-US" sz="4400" dirty="0" err="1" smtClean="0">
                <a:solidFill>
                  <a:srgbClr val="545454"/>
                </a:solidFill>
                <a:latin typeface="DIN NEXT™ ARABIC MEDIUM" panose="020B0603020203050203" charset="-78"/>
                <a:cs typeface="DIN NEXT™ ARABIC MEDIUM" panose="020B0603020203050203" charset="-78"/>
              </a:rPr>
              <a:t>الخطة</a:t>
            </a:r>
            <a:r>
              <a:rPr lang="en-US" sz="4400" dirty="0" smtClean="0">
                <a:solidFill>
                  <a:srgbClr val="545454"/>
                </a:solidFill>
                <a:latin typeface="DIN NEXT™ ARABIC MEDIUM" panose="020B0603020203050203" charset="-78"/>
                <a:cs typeface="DIN NEXT™ ARABIC MEDIUM" panose="020B0603020203050203" charset="-78"/>
              </a:rPr>
              <a:t> </a:t>
            </a:r>
            <a:r>
              <a:rPr lang="en-US" sz="4400" dirty="0" err="1">
                <a:solidFill>
                  <a:srgbClr val="545454"/>
                </a:solidFill>
                <a:latin typeface="DIN NEXT™ ARABIC MEDIUM" panose="020B0603020203050203" charset="-78"/>
                <a:cs typeface="DIN NEXT™ ARABIC MEDIUM" panose="020B0603020203050203" charset="-78"/>
              </a:rPr>
              <a:t>قريبة</a:t>
            </a:r>
            <a:r>
              <a:rPr lang="en-US" sz="4400" dirty="0">
                <a:solidFill>
                  <a:srgbClr val="545454"/>
                </a:solidFill>
                <a:latin typeface="DIN NEXT™ ARABIC MEDIUM" panose="020B0603020203050203" charset="-78"/>
                <a:cs typeface="DIN NEXT™ ARABIC MEDIUM" panose="020B0603020203050203" charset="-78"/>
              </a:rPr>
              <a:t> </a:t>
            </a:r>
            <a:r>
              <a:rPr lang="en-US" sz="4400" dirty="0" err="1">
                <a:solidFill>
                  <a:srgbClr val="545454"/>
                </a:solidFill>
                <a:latin typeface="DIN NEXT™ ARABIC MEDIUM" panose="020B0603020203050203" charset="-78"/>
                <a:cs typeface="DIN NEXT™ ARABIC MEDIUM" panose="020B0603020203050203" charset="-78"/>
              </a:rPr>
              <a:t>المدى</a:t>
            </a:r>
            <a:r>
              <a:rPr lang="en-US" sz="4400" dirty="0">
                <a:solidFill>
                  <a:srgbClr val="545454"/>
                </a:solidFill>
                <a:latin typeface="DIN NEXT™ ARABIC MEDIUM" panose="020B0603020203050203" charset="-78"/>
                <a:cs typeface="DIN NEXT™ ARABIC MEDIUM" panose="020B0603020203050203" charset="-78"/>
              </a:rPr>
              <a:t> Recovery Plan</a:t>
            </a:r>
          </a:p>
          <a:p>
            <a:pPr marL="742950" indent="-742950" algn="r" rtl="1">
              <a:lnSpc>
                <a:spcPts val="8598"/>
              </a:lnSpc>
              <a:buFont typeface="+mj-lt"/>
              <a:buAutoNum type="arabicPeriod"/>
            </a:pPr>
            <a:r>
              <a:rPr lang="en-US" sz="4400" dirty="0" err="1" smtClean="0">
                <a:solidFill>
                  <a:srgbClr val="545454"/>
                </a:solidFill>
                <a:latin typeface="DIN NEXT™ ARABIC MEDIUM" panose="020B0603020203050203" charset="-78"/>
                <a:cs typeface="DIN NEXT™ ARABIC MEDIUM" panose="020B0603020203050203" charset="-78"/>
              </a:rPr>
              <a:t>محاور</a:t>
            </a:r>
            <a:r>
              <a:rPr lang="en-US" sz="4400" dirty="0" smtClean="0">
                <a:solidFill>
                  <a:srgbClr val="545454"/>
                </a:solidFill>
                <a:latin typeface="DIN NEXT™ ARABIC MEDIUM" panose="020B0603020203050203" charset="-78"/>
                <a:cs typeface="DIN NEXT™ ARABIC MEDIUM" panose="020B0603020203050203" charset="-78"/>
              </a:rPr>
              <a:t> </a:t>
            </a:r>
            <a:r>
              <a:rPr lang="en-US" sz="4400" dirty="0" err="1">
                <a:solidFill>
                  <a:srgbClr val="545454"/>
                </a:solidFill>
                <a:latin typeface="DIN NEXT™ ARABIC MEDIUM" panose="020B0603020203050203" charset="-78"/>
                <a:cs typeface="DIN NEXT™ ARABIC MEDIUM" panose="020B0603020203050203" charset="-78"/>
              </a:rPr>
              <a:t>عمل</a:t>
            </a:r>
            <a:r>
              <a:rPr lang="en-US" sz="4400" dirty="0">
                <a:solidFill>
                  <a:srgbClr val="545454"/>
                </a:solidFill>
                <a:latin typeface="DIN NEXT™ ARABIC MEDIUM" panose="020B0603020203050203" charset="-78"/>
                <a:cs typeface="DIN NEXT™ ARABIC MEDIUM" panose="020B0603020203050203" charset="-78"/>
              </a:rPr>
              <a:t> </a:t>
            </a:r>
            <a:r>
              <a:rPr lang="en-US" sz="4400" dirty="0" err="1">
                <a:solidFill>
                  <a:srgbClr val="545454"/>
                </a:solidFill>
                <a:latin typeface="DIN NEXT™ ARABIC MEDIUM" panose="020B0603020203050203" charset="-78"/>
                <a:cs typeface="DIN NEXT™ ARABIC MEDIUM" panose="020B0603020203050203" charset="-78"/>
              </a:rPr>
              <a:t>ومخرجات</a:t>
            </a:r>
            <a:r>
              <a:rPr lang="en-US" sz="4400" dirty="0">
                <a:solidFill>
                  <a:srgbClr val="545454"/>
                </a:solidFill>
                <a:latin typeface="DIN NEXT™ ARABIC MEDIUM" panose="020B0603020203050203" charset="-78"/>
                <a:cs typeface="DIN NEXT™ ARABIC MEDIUM" panose="020B0603020203050203" charset="-78"/>
              </a:rPr>
              <a:t> </a:t>
            </a:r>
            <a:r>
              <a:rPr lang="en-US" sz="4400" dirty="0" err="1">
                <a:solidFill>
                  <a:srgbClr val="545454"/>
                </a:solidFill>
                <a:latin typeface="DIN NEXT™ ARABIC MEDIUM" panose="020B0603020203050203" charset="-78"/>
                <a:cs typeface="DIN NEXT™ ARABIC MEDIUM" panose="020B0603020203050203" charset="-78"/>
              </a:rPr>
              <a:t>مكتب</a:t>
            </a:r>
            <a:r>
              <a:rPr lang="en-US" sz="4400" dirty="0">
                <a:solidFill>
                  <a:srgbClr val="545454"/>
                </a:solidFill>
                <a:latin typeface="DIN NEXT™ ARABIC MEDIUM" panose="020B0603020203050203" charset="-78"/>
                <a:cs typeface="DIN NEXT™ ARABIC MEDIUM" panose="020B0603020203050203" charset="-78"/>
              </a:rPr>
              <a:t> </a:t>
            </a:r>
            <a:r>
              <a:rPr lang="en-US" sz="4400" dirty="0" err="1">
                <a:solidFill>
                  <a:srgbClr val="545454"/>
                </a:solidFill>
                <a:latin typeface="DIN NEXT™ ARABIC MEDIUM" panose="020B0603020203050203" charset="-78"/>
                <a:cs typeface="DIN NEXT™ ARABIC MEDIUM" panose="020B0603020203050203" charset="-78"/>
              </a:rPr>
              <a:t>إدارة</a:t>
            </a:r>
            <a:r>
              <a:rPr lang="en-US" sz="4400" dirty="0">
                <a:solidFill>
                  <a:srgbClr val="545454"/>
                </a:solidFill>
                <a:latin typeface="DIN NEXT™ ARABIC MEDIUM" panose="020B0603020203050203" charset="-78"/>
                <a:cs typeface="DIN NEXT™ ARABIC MEDIUM" panose="020B0603020203050203" charset="-78"/>
              </a:rPr>
              <a:t> </a:t>
            </a:r>
            <a:r>
              <a:rPr lang="en-US" sz="4400" dirty="0" err="1">
                <a:solidFill>
                  <a:srgbClr val="545454"/>
                </a:solidFill>
                <a:latin typeface="DIN NEXT™ ARABIC MEDIUM" panose="020B0603020203050203" charset="-78"/>
                <a:cs typeface="DIN NEXT™ ARABIC MEDIUM" panose="020B0603020203050203" charset="-78"/>
              </a:rPr>
              <a:t>المحافظ</a:t>
            </a:r>
            <a:r>
              <a:rPr lang="en-US" sz="4400" dirty="0">
                <a:solidFill>
                  <a:srgbClr val="545454"/>
                </a:solidFill>
                <a:latin typeface="DIN NEXT™ ARABIC MEDIUM" panose="020B0603020203050203" charset="-78"/>
                <a:cs typeface="DIN NEXT™ ARABIC MEDIUM" panose="020B0603020203050203" charset="-78"/>
              </a:rPr>
              <a:t> و </a:t>
            </a:r>
            <a:r>
              <a:rPr lang="en-US" sz="4400" dirty="0" err="1">
                <a:solidFill>
                  <a:srgbClr val="545454"/>
                </a:solidFill>
                <a:latin typeface="DIN NEXT™ ARABIC MEDIUM" panose="020B0603020203050203" charset="-78"/>
                <a:cs typeface="DIN NEXT™ ARABIC MEDIUM" panose="020B0603020203050203" charset="-78"/>
              </a:rPr>
              <a:t>البرامج</a:t>
            </a:r>
            <a:r>
              <a:rPr lang="en-US" sz="4400" dirty="0">
                <a:solidFill>
                  <a:srgbClr val="545454"/>
                </a:solidFill>
                <a:latin typeface="DIN NEXT™ ARABIC MEDIUM" panose="020B0603020203050203" charset="-78"/>
                <a:cs typeface="DIN NEXT™ ARABIC MEDIUM" panose="020B0603020203050203" charset="-78"/>
              </a:rPr>
              <a:t> و </a:t>
            </a:r>
            <a:r>
              <a:rPr lang="en-US" sz="4400" dirty="0" err="1">
                <a:solidFill>
                  <a:srgbClr val="545454"/>
                </a:solidFill>
                <a:latin typeface="DIN NEXT™ ARABIC MEDIUM" panose="020B0603020203050203" charset="-78"/>
                <a:cs typeface="DIN NEXT™ ARABIC MEDIUM" panose="020B0603020203050203" charset="-78"/>
              </a:rPr>
              <a:t>المشاريع</a:t>
            </a:r>
            <a:endParaRPr lang="en-US" sz="4400" dirty="0">
              <a:solidFill>
                <a:srgbClr val="545454"/>
              </a:solidFill>
              <a:latin typeface="DIN NEXT™ ARABIC MEDIUM" panose="020B0603020203050203" charset="-78"/>
              <a:cs typeface="DIN NEXT™ ARABIC MEDIUM" panose="020B0603020203050203" charset="-78"/>
            </a:endParaRPr>
          </a:p>
          <a:p>
            <a:pPr marL="742950" indent="-742950" algn="r" rtl="1">
              <a:lnSpc>
                <a:spcPts val="8598"/>
              </a:lnSpc>
              <a:buFont typeface="+mj-lt"/>
              <a:buAutoNum type="arabicPeriod"/>
            </a:pPr>
            <a:r>
              <a:rPr lang="en-US" sz="4400" dirty="0" err="1" smtClean="0">
                <a:solidFill>
                  <a:srgbClr val="545454"/>
                </a:solidFill>
                <a:latin typeface="DIN NEXT™ ARABIC MEDIUM" panose="020B0603020203050203" charset="-78"/>
                <a:cs typeface="DIN NEXT™ ARABIC MEDIUM" panose="020B0603020203050203" charset="-78"/>
              </a:rPr>
              <a:t>أهم</a:t>
            </a:r>
            <a:r>
              <a:rPr lang="en-US" sz="4400" dirty="0" smtClean="0">
                <a:solidFill>
                  <a:srgbClr val="545454"/>
                </a:solidFill>
                <a:latin typeface="DIN NEXT™ ARABIC MEDIUM" panose="020B0603020203050203" charset="-78"/>
                <a:cs typeface="DIN NEXT™ ARABIC MEDIUM" panose="020B0603020203050203" charset="-78"/>
              </a:rPr>
              <a:t> </a:t>
            </a:r>
            <a:r>
              <a:rPr lang="en-US" sz="4400" dirty="0" err="1">
                <a:solidFill>
                  <a:srgbClr val="545454"/>
                </a:solidFill>
                <a:latin typeface="DIN NEXT™ ARABIC MEDIUM" panose="020B0603020203050203" charset="-78"/>
                <a:cs typeface="DIN NEXT™ ARABIC MEDIUM" panose="020B0603020203050203" charset="-78"/>
              </a:rPr>
              <a:t>محاور</a:t>
            </a:r>
            <a:r>
              <a:rPr lang="en-US" sz="4400" dirty="0">
                <a:solidFill>
                  <a:srgbClr val="545454"/>
                </a:solidFill>
                <a:latin typeface="DIN NEXT™ ARABIC MEDIUM" panose="020B0603020203050203" charset="-78"/>
                <a:cs typeface="DIN NEXT™ ARABIC MEDIUM" panose="020B0603020203050203" charset="-78"/>
              </a:rPr>
              <a:t> </a:t>
            </a:r>
            <a:r>
              <a:rPr lang="en-US" sz="4400" dirty="0" err="1">
                <a:solidFill>
                  <a:srgbClr val="545454"/>
                </a:solidFill>
                <a:latin typeface="DIN NEXT™ ARABIC MEDIUM" panose="020B0603020203050203" charset="-78"/>
                <a:cs typeface="DIN NEXT™ ARABIC MEDIUM" panose="020B0603020203050203" charset="-78"/>
              </a:rPr>
              <a:t>العمل</a:t>
            </a:r>
            <a:r>
              <a:rPr lang="en-US" sz="4400" dirty="0">
                <a:solidFill>
                  <a:srgbClr val="545454"/>
                </a:solidFill>
                <a:latin typeface="DIN NEXT™ ARABIC MEDIUM" panose="020B0603020203050203" charset="-78"/>
                <a:cs typeface="DIN NEXT™ ARABIC MEDIUM" panose="020B0603020203050203" charset="-78"/>
              </a:rPr>
              <a:t> </a:t>
            </a:r>
            <a:r>
              <a:rPr lang="en-US" sz="4400" dirty="0" err="1">
                <a:solidFill>
                  <a:srgbClr val="545454"/>
                </a:solidFill>
                <a:latin typeface="DIN NEXT™ ARABIC MEDIUM" panose="020B0603020203050203" charset="-78"/>
                <a:cs typeface="DIN NEXT™ ARABIC MEDIUM" panose="020B0603020203050203" charset="-78"/>
              </a:rPr>
              <a:t>هذا</a:t>
            </a:r>
            <a:r>
              <a:rPr lang="en-US" sz="4400" dirty="0">
                <a:solidFill>
                  <a:srgbClr val="545454"/>
                </a:solidFill>
                <a:latin typeface="DIN NEXT™ ARABIC MEDIUM" panose="020B0603020203050203" charset="-78"/>
                <a:cs typeface="DIN NEXT™ ARABIC MEDIUM" panose="020B0603020203050203" charset="-78"/>
              </a:rPr>
              <a:t> </a:t>
            </a:r>
            <a:r>
              <a:rPr lang="en-US" sz="4400" dirty="0" err="1">
                <a:solidFill>
                  <a:srgbClr val="545454"/>
                </a:solidFill>
                <a:latin typeface="DIN NEXT™ ARABIC MEDIUM" panose="020B0603020203050203" charset="-78"/>
                <a:cs typeface="DIN NEXT™ ARABIC MEDIUM" panose="020B0603020203050203" charset="-78"/>
              </a:rPr>
              <a:t>الاسبوع</a:t>
            </a:r>
            <a:endParaRPr lang="en-US" sz="4400" dirty="0">
              <a:solidFill>
                <a:srgbClr val="545454"/>
              </a:solidFill>
              <a:latin typeface="DIN NEXT™ ARABIC MEDIUM" panose="020B0603020203050203" charset="-78"/>
              <a:cs typeface="DIN NEXT™ ARABIC MEDIUM" panose="020B0603020203050203" charset="-78"/>
            </a:endParaRPr>
          </a:p>
          <a:p>
            <a:pPr marL="742950" indent="-742950" algn="r" rtl="1">
              <a:lnSpc>
                <a:spcPts val="8598"/>
              </a:lnSpc>
              <a:buFont typeface="+mj-lt"/>
              <a:buAutoNum type="arabicPeriod"/>
            </a:pPr>
            <a:r>
              <a:rPr lang="en-US" sz="4400" dirty="0" err="1" smtClean="0">
                <a:solidFill>
                  <a:srgbClr val="545454"/>
                </a:solidFill>
                <a:latin typeface="DIN NEXT™ ARABIC MEDIUM" panose="020B0603020203050203" charset="-78"/>
                <a:cs typeface="DIN NEXT™ ARABIC MEDIUM" panose="020B0603020203050203" charset="-78"/>
              </a:rPr>
              <a:t>المشاريع</a:t>
            </a:r>
            <a:r>
              <a:rPr lang="en-US" sz="4400" dirty="0" smtClean="0">
                <a:solidFill>
                  <a:srgbClr val="545454"/>
                </a:solidFill>
                <a:latin typeface="DIN NEXT™ ARABIC MEDIUM" panose="020B0603020203050203" charset="-78"/>
                <a:cs typeface="DIN NEXT™ ARABIC MEDIUM" panose="020B0603020203050203" charset="-78"/>
              </a:rPr>
              <a:t> </a:t>
            </a:r>
            <a:r>
              <a:rPr lang="en-US" sz="4400" dirty="0" err="1">
                <a:solidFill>
                  <a:srgbClr val="545454"/>
                </a:solidFill>
                <a:latin typeface="DIN NEXT™ ARABIC MEDIUM" panose="020B0603020203050203" charset="-78"/>
                <a:cs typeface="DIN NEXT™ ARABIC MEDIUM" panose="020B0603020203050203" charset="-78"/>
              </a:rPr>
              <a:t>تحت</a:t>
            </a:r>
            <a:r>
              <a:rPr lang="en-US" sz="4400" dirty="0">
                <a:solidFill>
                  <a:srgbClr val="545454"/>
                </a:solidFill>
                <a:latin typeface="DIN NEXT™ ARABIC MEDIUM" panose="020B0603020203050203" charset="-78"/>
                <a:cs typeface="DIN NEXT™ ARABIC MEDIUM" panose="020B0603020203050203" charset="-78"/>
              </a:rPr>
              <a:t> </a:t>
            </a:r>
            <a:r>
              <a:rPr lang="en-US" sz="4400" dirty="0" err="1">
                <a:solidFill>
                  <a:srgbClr val="545454"/>
                </a:solidFill>
                <a:latin typeface="DIN NEXT™ ARABIC MEDIUM" panose="020B0603020203050203" charset="-78"/>
                <a:cs typeface="DIN NEXT™ ARABIC MEDIUM" panose="020B0603020203050203" charset="-78"/>
              </a:rPr>
              <a:t>إجراءات</a:t>
            </a:r>
            <a:r>
              <a:rPr lang="en-US" sz="4400" dirty="0">
                <a:solidFill>
                  <a:srgbClr val="545454"/>
                </a:solidFill>
                <a:latin typeface="DIN NEXT™ ARABIC MEDIUM" panose="020B0603020203050203" charset="-78"/>
                <a:cs typeface="DIN NEXT™ ARABIC MEDIUM" panose="020B0603020203050203" charset="-78"/>
              </a:rPr>
              <a:t> </a:t>
            </a:r>
            <a:r>
              <a:rPr lang="en-US" sz="4400" dirty="0" err="1">
                <a:solidFill>
                  <a:srgbClr val="545454"/>
                </a:solidFill>
                <a:latin typeface="DIN NEXT™ ARABIC MEDIUM" panose="020B0603020203050203" charset="-78"/>
                <a:cs typeface="DIN NEXT™ ARABIC MEDIUM" panose="020B0603020203050203" charset="-78"/>
              </a:rPr>
              <a:t>الترسية</a:t>
            </a:r>
            <a:endParaRPr lang="en-US" sz="4400" dirty="0">
              <a:solidFill>
                <a:srgbClr val="545454"/>
              </a:solidFill>
              <a:latin typeface="DIN NEXT™ ARABIC MEDIUM" panose="020B0603020203050203" charset="-78"/>
              <a:cs typeface="DIN NEXT™ ARABIC MEDIUM" panose="020B0603020203050203" charset="-78"/>
            </a:endParaRPr>
          </a:p>
          <a:p>
            <a:pPr marL="742950" indent="-742950" algn="r" rtl="1">
              <a:lnSpc>
                <a:spcPts val="8598"/>
              </a:lnSpc>
              <a:buFont typeface="+mj-lt"/>
              <a:buAutoNum type="arabicPeriod"/>
            </a:pPr>
            <a:r>
              <a:rPr lang="en-US" sz="4400" dirty="0" err="1" smtClean="0">
                <a:solidFill>
                  <a:srgbClr val="545454"/>
                </a:solidFill>
                <a:latin typeface="DIN NEXT™ ARABIC MEDIUM" panose="020B0603020203050203" charset="-78"/>
                <a:cs typeface="DIN NEXT™ ARABIC MEDIUM" panose="020B0603020203050203" charset="-78"/>
              </a:rPr>
              <a:t>مشاريع</a:t>
            </a:r>
            <a:r>
              <a:rPr lang="en-US" sz="4400" dirty="0" smtClean="0">
                <a:solidFill>
                  <a:srgbClr val="545454"/>
                </a:solidFill>
                <a:latin typeface="DIN NEXT™ ARABIC MEDIUM" panose="020B0603020203050203" charset="-78"/>
                <a:cs typeface="DIN NEXT™ ARABIC MEDIUM" panose="020B0603020203050203" charset="-78"/>
              </a:rPr>
              <a:t> </a:t>
            </a:r>
            <a:r>
              <a:rPr lang="en-US" sz="4400" dirty="0" err="1">
                <a:solidFill>
                  <a:srgbClr val="545454"/>
                </a:solidFill>
                <a:latin typeface="DIN NEXT™ ARABIC MEDIUM" panose="020B0603020203050203" charset="-78"/>
                <a:cs typeface="DIN NEXT™ ARABIC MEDIUM" panose="020B0603020203050203" charset="-78"/>
              </a:rPr>
              <a:t>الباب</a:t>
            </a:r>
            <a:r>
              <a:rPr lang="en-US" sz="4400" dirty="0">
                <a:solidFill>
                  <a:srgbClr val="545454"/>
                </a:solidFill>
                <a:latin typeface="DIN NEXT™ ARABIC MEDIUM" panose="020B0603020203050203" charset="-78"/>
                <a:cs typeface="DIN NEXT™ ARABIC MEDIUM" panose="020B0603020203050203" charset="-78"/>
              </a:rPr>
              <a:t> </a:t>
            </a:r>
            <a:r>
              <a:rPr lang="en-US" sz="4400" dirty="0" err="1">
                <a:solidFill>
                  <a:srgbClr val="545454"/>
                </a:solidFill>
                <a:latin typeface="DIN NEXT™ ARABIC MEDIUM" panose="020B0603020203050203" charset="-78"/>
                <a:cs typeface="DIN NEXT™ ARABIC MEDIUM" panose="020B0603020203050203" charset="-78"/>
              </a:rPr>
              <a:t>الرابع</a:t>
            </a:r>
            <a:r>
              <a:rPr lang="en-US" sz="4400" dirty="0">
                <a:solidFill>
                  <a:srgbClr val="545454"/>
                </a:solidFill>
                <a:latin typeface="DIN NEXT™ ARABIC MEDIUM" panose="020B0603020203050203" charset="-78"/>
                <a:cs typeface="DIN NEXT™ ARABIC MEDIUM" panose="020B0603020203050203" charset="-78"/>
              </a:rPr>
              <a:t> </a:t>
            </a:r>
            <a:r>
              <a:rPr lang="en-US" sz="4400" dirty="0" err="1">
                <a:solidFill>
                  <a:srgbClr val="545454"/>
                </a:solidFill>
                <a:latin typeface="DIN NEXT™ ARABIC MEDIUM" panose="020B0603020203050203" charset="-78"/>
                <a:cs typeface="DIN NEXT™ ARABIC MEDIUM" panose="020B0603020203050203" charset="-78"/>
              </a:rPr>
              <a:t>ولوحة</a:t>
            </a:r>
            <a:r>
              <a:rPr lang="en-US" sz="4400" dirty="0">
                <a:solidFill>
                  <a:srgbClr val="545454"/>
                </a:solidFill>
                <a:latin typeface="DIN NEXT™ ARABIC MEDIUM" panose="020B0603020203050203" charset="-78"/>
                <a:cs typeface="DIN NEXT™ ARABIC MEDIUM" panose="020B0603020203050203" charset="-78"/>
              </a:rPr>
              <a:t> </a:t>
            </a:r>
            <a:r>
              <a:rPr lang="en-US" sz="4400" dirty="0" err="1">
                <a:solidFill>
                  <a:srgbClr val="545454"/>
                </a:solidFill>
                <a:latin typeface="DIN NEXT™ ARABIC MEDIUM" panose="020B0603020203050203" charset="-78"/>
                <a:cs typeface="DIN NEXT™ ARABIC MEDIUM" panose="020B0603020203050203" charset="-78"/>
              </a:rPr>
              <a:t>البيانات</a:t>
            </a:r>
            <a:endParaRPr lang="en-US" sz="4400" dirty="0">
              <a:solidFill>
                <a:srgbClr val="545454"/>
              </a:solidFill>
              <a:latin typeface="DIN NEXT™ ARABIC MEDIUM" panose="020B0603020203050203" charset="-78"/>
              <a:cs typeface="DIN NEXT™ ARABIC MEDIUM" panose="020B0603020203050203" charset="-78"/>
            </a:endParaRPr>
          </a:p>
          <a:p>
            <a:pPr marL="1143000" indent="-1143000" algn="r" rtl="1">
              <a:lnSpc>
                <a:spcPts val="8598"/>
              </a:lnSpc>
              <a:buFont typeface="+mj-lt"/>
              <a:buAutoNum type="arabicPeriod"/>
            </a:pPr>
            <a:endParaRPr lang="en-US" sz="6000" u="none" dirty="0">
              <a:solidFill>
                <a:srgbClr val="545454"/>
              </a:solidFill>
              <a:latin typeface="DIN NEXT™ ARABIC MEDIUM" panose="020B0603020203050203" charset="-78"/>
              <a:cs typeface="DIN NEXT™ ARABIC MEDIUM" panose="020B0603020203050203" charset="-78"/>
            </a:endParaRPr>
          </a:p>
        </p:txBody>
      </p:sp>
      <p:pic>
        <p:nvPicPr>
          <p:cNvPr id="5" name="Picture 5"/>
          <p:cNvPicPr>
            <a:picLocks noChangeAspect="1"/>
          </p:cNvPicPr>
          <p:nvPr/>
        </p:nvPicPr>
        <p:blipFill>
          <a:blip r:embed="rId3"/>
          <a:srcRect t="16363" b="17045"/>
          <a:stretch>
            <a:fillRect/>
          </a:stretch>
        </p:blipFill>
        <p:spPr>
          <a:xfrm>
            <a:off x="322491" y="224877"/>
            <a:ext cx="2129225" cy="1417864"/>
          </a:xfrm>
          <a:prstGeom prst="rect">
            <a:avLst/>
          </a:prstGeom>
        </p:spPr>
      </p:pic>
      <p:sp>
        <p:nvSpPr>
          <p:cNvPr id="6" name="TextBox 6"/>
          <p:cNvSpPr txBox="1"/>
          <p:nvPr/>
        </p:nvSpPr>
        <p:spPr>
          <a:xfrm>
            <a:off x="11922590" y="769040"/>
            <a:ext cx="6060610" cy="873701"/>
          </a:xfrm>
          <a:prstGeom prst="rect">
            <a:avLst/>
          </a:prstGeom>
        </p:spPr>
        <p:txBody>
          <a:bodyPr wrap="square" lIns="0" tIns="0" rIns="0" bIns="0" rtlCol="0" anchor="t">
            <a:spAutoFit/>
          </a:bodyPr>
          <a:lstStyle/>
          <a:p>
            <a:pPr marL="0" lvl="1" indent="0" algn="r" rtl="1">
              <a:lnSpc>
                <a:spcPts val="7545"/>
              </a:lnSpc>
              <a:spcBef>
                <a:spcPct val="0"/>
              </a:spcBef>
            </a:pPr>
            <a:r>
              <a:rPr lang="en-US" sz="5389" u="none" dirty="0" err="1">
                <a:solidFill>
                  <a:srgbClr val="146555"/>
                </a:solidFill>
                <a:latin typeface="DIN NEXT™ ARABIC BOLD" panose="020B0803020203050203" charset="-78"/>
                <a:cs typeface="DIN NEXT™ ARABIC BOLD" panose="020B0803020203050203" charset="-78"/>
              </a:rPr>
              <a:t>جدول</a:t>
            </a:r>
            <a:r>
              <a:rPr lang="en-US" sz="5389" u="none" dirty="0">
                <a:solidFill>
                  <a:srgbClr val="146555"/>
                </a:solidFill>
                <a:latin typeface="DIN NEXT™ ARABIC BOLD" panose="020B0803020203050203" charset="-78"/>
                <a:cs typeface="DIN NEXT™ ARABIC BOLD" panose="020B0803020203050203" charset="-78"/>
              </a:rPr>
              <a:t> </a:t>
            </a:r>
            <a:r>
              <a:rPr lang="en-US" sz="5389" u="none" dirty="0" err="1">
                <a:solidFill>
                  <a:srgbClr val="146555"/>
                </a:solidFill>
                <a:latin typeface="DIN NEXT™ ARABIC BOLD" panose="020B0803020203050203" charset="-78"/>
                <a:cs typeface="DIN NEXT™ ARABIC BOLD" panose="020B0803020203050203" charset="-78"/>
              </a:rPr>
              <a:t>المحتويات</a:t>
            </a:r>
            <a:endParaRPr lang="en-US" sz="5389" u="none" dirty="0">
              <a:solidFill>
                <a:srgbClr val="146555"/>
              </a:solidFill>
              <a:latin typeface="DIN NEXT™ ARABIC BOLD" panose="020B0803020203050203" charset="-78"/>
              <a:cs typeface="DIN NEXT™ ARABIC BOLD" panose="020B0803020203050203" charset="-78"/>
            </a:endParaRPr>
          </a:p>
        </p:txBody>
      </p:sp>
      <p:pic>
        <p:nvPicPr>
          <p:cNvPr id="7" name="صورة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649200" y="933809"/>
            <a:ext cx="708932" cy="708932"/>
          </a:xfrm>
          <a:prstGeom prst="rect">
            <a:avLst/>
          </a:prstGeom>
        </p:spPr>
      </p:pic>
    </p:spTree>
    <p:extLst>
      <p:ext uri="{BB962C8B-B14F-4D97-AF65-F5344CB8AC3E}">
        <p14:creationId xmlns:p14="http://schemas.microsoft.com/office/powerpoint/2010/main" val="404057704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p:cNvPicPr>
          <p:nvPr/>
        </p:nvPicPr>
        <p:blipFill>
          <a:blip r:embed="rId3">
            <a:alphaModFix amt="71000"/>
          </a:blip>
          <a:srcRect/>
          <a:stretch>
            <a:fillRect/>
          </a:stretch>
        </p:blipFill>
        <p:spPr>
          <a:xfrm>
            <a:off x="0" y="0"/>
            <a:ext cx="18288000" cy="10287000"/>
          </a:xfrm>
          <a:prstGeom prst="rect">
            <a:avLst/>
          </a:prstGeom>
        </p:spPr>
      </p:pic>
      <p:graphicFrame>
        <p:nvGraphicFramePr>
          <p:cNvPr id="2" name="جدول 4">
            <a:extLst>
              <a:ext uri="{FF2B5EF4-FFF2-40B4-BE49-F238E27FC236}">
                <a16:creationId xmlns:a16="http://schemas.microsoft.com/office/drawing/2014/main" xmlns="" id="{129C56DD-EF93-4F0D-4903-7744F70519AE}"/>
              </a:ext>
            </a:extLst>
          </p:cNvPr>
          <p:cNvGraphicFramePr>
            <a:graphicFrameLocks noGrp="1"/>
          </p:cNvGraphicFramePr>
          <p:nvPr>
            <p:extLst/>
          </p:nvPr>
        </p:nvGraphicFramePr>
        <p:xfrm>
          <a:off x="10990587" y="1965392"/>
          <a:ext cx="6588837" cy="5176319"/>
        </p:xfrm>
        <a:graphic>
          <a:graphicData uri="http://schemas.openxmlformats.org/drawingml/2006/table">
            <a:tbl>
              <a:tblPr rtl="1">
                <a:tableStyleId>{D7AC3CCA-C797-4891-BE02-D94E43425B78}</a:tableStyleId>
              </a:tblPr>
              <a:tblGrid>
                <a:gridCol w="3655620">
                  <a:extLst>
                    <a:ext uri="{9D8B030D-6E8A-4147-A177-3AD203B41FA5}">
                      <a16:colId xmlns:a16="http://schemas.microsoft.com/office/drawing/2014/main" xmlns="" val="2992437892"/>
                    </a:ext>
                  </a:extLst>
                </a:gridCol>
                <a:gridCol w="2933217">
                  <a:extLst>
                    <a:ext uri="{9D8B030D-6E8A-4147-A177-3AD203B41FA5}">
                      <a16:colId xmlns:a16="http://schemas.microsoft.com/office/drawing/2014/main" xmlns="" val="3962124022"/>
                    </a:ext>
                  </a:extLst>
                </a:gridCol>
              </a:tblGrid>
              <a:tr h="1437893">
                <a:tc>
                  <a:txBody>
                    <a:bodyPr/>
                    <a:lstStyle/>
                    <a:p>
                      <a:pPr algn="ctr" rtl="1" fontAlgn="ctr"/>
                      <a:r>
                        <a:rPr kumimoji="0" lang="ar-SA" sz="2400" b="1" i="0" u="none" strike="noStrike" kern="1200" dirty="0">
                          <a:solidFill>
                            <a:schemeClr val="bg1"/>
                          </a:solidFill>
                          <a:effectLst/>
                          <a:latin typeface="DIN NEXT™ ARABIC MEDIUM" panose="020B0603020203050203" pitchFamily="34" charset="-78"/>
                          <a:ea typeface="+mn-ea"/>
                          <a:cs typeface="DIN NEXT™ ARABIC MEDIUM" panose="020B0603020203050203" pitchFamily="34" charset="-78"/>
                        </a:rPr>
                        <a:t>البيان</a:t>
                      </a:r>
                    </a:p>
                  </a:txBody>
                  <a:tcPr marL="2574" marR="2574" marT="2574"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3F9E76"/>
                    </a:solidFill>
                  </a:tcPr>
                </a:tc>
                <a:tc>
                  <a:txBody>
                    <a:bodyPr/>
                    <a:lstStyle/>
                    <a:p>
                      <a:pPr algn="ctr" rtl="1" fontAlgn="ctr"/>
                      <a:r>
                        <a:rPr kumimoji="0" lang="ar-SA" sz="2400" b="1" i="0" u="none" strike="noStrike" kern="1200" dirty="0">
                          <a:solidFill>
                            <a:schemeClr val="bg1"/>
                          </a:solidFill>
                          <a:effectLst/>
                          <a:latin typeface="DIN NEXT™ ARABIC MEDIUM" panose="020B0603020203050203" pitchFamily="34" charset="-78"/>
                          <a:ea typeface="+mn-ea"/>
                          <a:cs typeface="DIN NEXT™ ARABIC MEDIUM" panose="020B0603020203050203" pitchFamily="34" charset="-78"/>
                        </a:rPr>
                        <a:t>العدد </a:t>
                      </a:r>
                    </a:p>
                  </a:txBody>
                  <a:tcPr marL="2574" marR="2574" marT="2574"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3F9E76"/>
                    </a:solidFill>
                  </a:tcPr>
                </a:tc>
                <a:extLst>
                  <a:ext uri="{0D108BD9-81ED-4DB2-BD59-A6C34878D82A}">
                    <a16:rowId xmlns:a16="http://schemas.microsoft.com/office/drawing/2014/main" xmlns="" val="3624365932"/>
                  </a:ext>
                </a:extLst>
              </a:tr>
              <a:tr h="1232433">
                <a:tc>
                  <a:txBody>
                    <a:bodyPr/>
                    <a:lstStyle/>
                    <a:p>
                      <a:pPr marL="0" algn="ctr" defTabSz="914400" rtl="0" eaLnBrk="1" fontAlgn="ctr" latinLnBrk="0" hangingPunct="1"/>
                      <a:r>
                        <a:rPr lang="ar-SA" sz="2100" b="1" u="none" strike="noStrike" kern="1200" dirty="0">
                          <a:solidFill>
                            <a:schemeClr val="bg1"/>
                          </a:solidFill>
                          <a:effectLst/>
                          <a:latin typeface="DIN NEXT™ ARABIC LIGHT" panose="020B0303020203050203" pitchFamily="34" charset="-78"/>
                          <a:ea typeface="+mn-ea"/>
                          <a:cs typeface="DIN NEXT™ ARABIC LIGHT" panose="020B0303020203050203" pitchFamily="34" charset="-78"/>
                        </a:rPr>
                        <a:t>منتظمة</a:t>
                      </a:r>
                      <a:endParaRPr lang="en-US" sz="2100" b="1" u="none" strike="noStrike" kern="1200" dirty="0">
                        <a:solidFill>
                          <a:schemeClr val="bg1"/>
                        </a:solidFill>
                        <a:effectLst/>
                        <a:latin typeface="DIN NEXT™ ARABIC LIGHT" panose="020B0303020203050203" pitchFamily="34" charset="-78"/>
                        <a:ea typeface="+mn-ea"/>
                        <a:cs typeface="DIN NEXT™ ARABIC LIGHT" panose="020B0303020203050203" pitchFamily="34" charset="-78"/>
                      </a:endParaRPr>
                    </a:p>
                  </a:txBody>
                  <a:tcPr marL="14288" marR="14288" marT="1428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1F6F75"/>
                    </a:solidFill>
                  </a:tcPr>
                </a:tc>
                <a:tc>
                  <a:txBody>
                    <a:bodyPr/>
                    <a:lstStyle/>
                    <a:p>
                      <a:pPr marL="0" algn="ctr" defTabSz="914400" rtl="0" eaLnBrk="1" fontAlgn="ctr" latinLnBrk="0" hangingPunct="1"/>
                      <a:r>
                        <a:rPr lang="en-US" sz="2400" b="1" u="none" strike="noStrike" kern="1200" dirty="0">
                          <a:solidFill>
                            <a:schemeClr val="dk1"/>
                          </a:solidFill>
                          <a:effectLst/>
                          <a:latin typeface="DIN NEXT™ ARABIC LIGHT" panose="020B0303020203050203" pitchFamily="34" charset="-78"/>
                          <a:ea typeface="+mn-ea"/>
                          <a:cs typeface="DIN NEXT™ ARABIC LIGHT" panose="020B0303020203050203" pitchFamily="34" charset="-78"/>
                        </a:rPr>
                        <a:t>53</a:t>
                      </a:r>
                      <a:endParaRPr lang="ar-SA" sz="2400" b="1" u="none" strike="noStrike" kern="1200" dirty="0">
                        <a:solidFill>
                          <a:schemeClr val="dk1"/>
                        </a:solidFill>
                        <a:effectLst/>
                        <a:latin typeface="DIN NEXT™ ARABIC LIGHT" panose="020B0303020203050203" pitchFamily="34" charset="-78"/>
                        <a:ea typeface="+mn-ea"/>
                        <a:cs typeface="DIN NEXT™ ARABIC LIGHT" panose="020B0303020203050203" pitchFamily="34" charset="-78"/>
                      </a:endParaRPr>
                    </a:p>
                  </a:txBody>
                  <a:tcPr marL="14288" marR="14288" marT="1428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921040060"/>
                  </a:ext>
                </a:extLst>
              </a:tr>
              <a:tr h="1232433">
                <a:tc>
                  <a:txBody>
                    <a:bodyPr/>
                    <a:lstStyle/>
                    <a:p>
                      <a:pPr marL="0" algn="ctr" defTabSz="914400" rtl="0" eaLnBrk="1" fontAlgn="ctr" latinLnBrk="0" hangingPunct="1"/>
                      <a:r>
                        <a:rPr lang="ar-SA" sz="2100" b="1" u="none" strike="noStrike" kern="1200" dirty="0">
                          <a:solidFill>
                            <a:schemeClr val="bg1"/>
                          </a:solidFill>
                          <a:effectLst/>
                          <a:latin typeface="DIN NEXT™ ARABIC LIGHT" panose="020B0303020203050203" pitchFamily="34" charset="-78"/>
                          <a:ea typeface="+mn-ea"/>
                          <a:cs typeface="DIN NEXT™ ARABIC LIGHT" panose="020B0303020203050203" pitchFamily="34" charset="-78"/>
                        </a:rPr>
                        <a:t>متعثرة</a:t>
                      </a:r>
                      <a:r>
                        <a:rPr lang="ar-EG" sz="2100" b="1" u="none" strike="noStrike" kern="1200" dirty="0">
                          <a:solidFill>
                            <a:schemeClr val="bg1"/>
                          </a:solidFill>
                          <a:effectLst/>
                          <a:latin typeface="DIN NEXT™ ARABIC LIGHT" panose="020B0303020203050203" pitchFamily="34" charset="-78"/>
                          <a:ea typeface="+mn-ea"/>
                          <a:cs typeface="DIN NEXT™ ARABIC LIGHT" panose="020B0303020203050203" pitchFamily="34" charset="-78"/>
                        </a:rPr>
                        <a:t> و المتوقفة</a:t>
                      </a:r>
                      <a:endParaRPr lang="ar-SA" sz="2100" b="1" u="none" strike="noStrike" kern="1200" dirty="0">
                        <a:solidFill>
                          <a:schemeClr val="bg1"/>
                        </a:solidFill>
                        <a:effectLst/>
                        <a:latin typeface="DIN NEXT™ ARABIC LIGHT" panose="020B0303020203050203" pitchFamily="34" charset="-78"/>
                        <a:ea typeface="+mn-ea"/>
                        <a:cs typeface="DIN NEXT™ ARABIC LIGHT" panose="020B0303020203050203" pitchFamily="34" charset="-78"/>
                      </a:endParaRPr>
                    </a:p>
                  </a:txBody>
                  <a:tcPr marL="14288" marR="14288" marT="1428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3414C"/>
                    </a:solidFill>
                  </a:tcPr>
                </a:tc>
                <a:tc>
                  <a:txBody>
                    <a:bodyPr/>
                    <a:lstStyle/>
                    <a:p>
                      <a:pPr marL="0" algn="ctr" defTabSz="914400" rtl="0" eaLnBrk="1" fontAlgn="ctr" latinLnBrk="0" hangingPunct="1"/>
                      <a:r>
                        <a:rPr lang="en-US" sz="2400" b="1" u="none" strike="noStrike" kern="1200" dirty="0">
                          <a:solidFill>
                            <a:schemeClr val="dk1"/>
                          </a:solidFill>
                          <a:effectLst/>
                          <a:latin typeface="DIN NEXT™ ARABIC LIGHT" panose="020B0303020203050203" pitchFamily="34" charset="-78"/>
                          <a:ea typeface="+mn-ea"/>
                          <a:cs typeface="DIN NEXT™ ARABIC LIGHT" panose="020B0303020203050203" pitchFamily="34" charset="-78"/>
                        </a:rPr>
                        <a:t>26</a:t>
                      </a:r>
                    </a:p>
                  </a:txBody>
                  <a:tcPr marL="14288" marR="14288" marT="1428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665610048"/>
                  </a:ext>
                </a:extLst>
              </a:tr>
              <a:tr h="1273560">
                <a:tc>
                  <a:txBody>
                    <a:bodyPr/>
                    <a:lstStyle/>
                    <a:p>
                      <a:pPr marL="0" algn="ctr" defTabSz="914400" rtl="0" eaLnBrk="1" fontAlgn="ctr" latinLnBrk="0" hangingPunct="1"/>
                      <a:r>
                        <a:rPr lang="ar-SA" sz="2100" b="1" u="none" strike="noStrike" kern="1200" dirty="0">
                          <a:solidFill>
                            <a:schemeClr val="bg1"/>
                          </a:solidFill>
                          <a:effectLst/>
                          <a:latin typeface="DIN NEXT™ ARABIC MEDIUM" panose="020B0603020203050203" pitchFamily="34" charset="-78"/>
                          <a:ea typeface="+mn-ea"/>
                          <a:cs typeface="DIN NEXT™ ARABIC MEDIUM" panose="020B0603020203050203" pitchFamily="34" charset="-78"/>
                        </a:rPr>
                        <a:t>إجمالي المشاريع</a:t>
                      </a:r>
                    </a:p>
                  </a:txBody>
                  <a:tcPr marL="14288" marR="14288" marT="1428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3F9E76"/>
                    </a:solidFill>
                  </a:tcPr>
                </a:tc>
                <a:tc>
                  <a:txBody>
                    <a:bodyPr/>
                    <a:lstStyle/>
                    <a:p>
                      <a:pPr marL="0" algn="ctr" defTabSz="914400" rtl="0" eaLnBrk="1" fontAlgn="ctr" latinLnBrk="0" hangingPunct="1"/>
                      <a:r>
                        <a:rPr lang="ar-SA" sz="2400" b="0" u="none" strike="noStrike" kern="1200" dirty="0">
                          <a:solidFill>
                            <a:schemeClr val="dk1"/>
                          </a:solidFill>
                          <a:effectLst/>
                          <a:latin typeface="DIN NEXT™ ARABIC MEDIUM" panose="020B0603020203050203" pitchFamily="34" charset="-78"/>
                          <a:ea typeface="+mn-ea"/>
                          <a:cs typeface="DIN NEXT™ ARABIC MEDIUM" panose="020B0603020203050203" pitchFamily="34" charset="-78"/>
                        </a:rPr>
                        <a:t>79</a:t>
                      </a:r>
                      <a:endParaRPr lang="en-US" sz="2400" b="0" u="none" strike="noStrike" kern="1200" dirty="0">
                        <a:solidFill>
                          <a:schemeClr val="dk1"/>
                        </a:solidFill>
                        <a:effectLst/>
                        <a:latin typeface="DIN NEXT™ ARABIC MEDIUM" panose="020B0603020203050203" pitchFamily="34" charset="-78"/>
                        <a:ea typeface="+mn-ea"/>
                        <a:cs typeface="DIN NEXT™ ARABIC MEDIUM" panose="020B0603020203050203" pitchFamily="34" charset="-78"/>
                      </a:endParaRPr>
                    </a:p>
                  </a:txBody>
                  <a:tcPr marL="14288" marR="14288" marT="1428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437988538"/>
                  </a:ext>
                </a:extLst>
              </a:tr>
            </a:tbl>
          </a:graphicData>
        </a:graphic>
      </p:graphicFrame>
      <p:sp>
        <p:nvSpPr>
          <p:cNvPr id="3" name="مستطيل: زوايا مستديرة 16">
            <a:extLst>
              <a:ext uri="{FF2B5EF4-FFF2-40B4-BE49-F238E27FC236}">
                <a16:creationId xmlns:a16="http://schemas.microsoft.com/office/drawing/2014/main" xmlns="" id="{FEA82911-9E6A-04C3-FD0C-3B6AF26D698B}"/>
              </a:ext>
            </a:extLst>
          </p:cNvPr>
          <p:cNvSpPr/>
          <p:nvPr/>
        </p:nvSpPr>
        <p:spPr>
          <a:xfrm>
            <a:off x="10990588" y="7776017"/>
            <a:ext cx="2365310" cy="544524"/>
          </a:xfrm>
          <a:prstGeom prst="roundRect">
            <a:avLst/>
          </a:prstGeom>
          <a:solidFill>
            <a:srgbClr val="38897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en-US"/>
          </a:p>
        </p:txBody>
      </p:sp>
      <p:sp>
        <p:nvSpPr>
          <p:cNvPr id="4" name="Title 1">
            <a:extLst>
              <a:ext uri="{FF2B5EF4-FFF2-40B4-BE49-F238E27FC236}">
                <a16:creationId xmlns:a16="http://schemas.microsoft.com/office/drawing/2014/main" xmlns="" id="{F8AA2F9C-CD78-B3C3-811F-F2F49E8639E1}"/>
              </a:ext>
            </a:extLst>
          </p:cNvPr>
          <p:cNvSpPr txBox="1">
            <a:spLocks/>
          </p:cNvSpPr>
          <p:nvPr/>
        </p:nvSpPr>
        <p:spPr>
          <a:xfrm>
            <a:off x="10368691" y="7740229"/>
            <a:ext cx="3328439" cy="581441"/>
          </a:xfrm>
          <a:prstGeom prst="rect">
            <a:avLst/>
          </a:prstGeom>
        </p:spPr>
        <p:txBody>
          <a:bodyPr vert="horz" lIns="0" tIns="0" rIns="0" bIns="0" rtlCol="1" anchor="ctr">
            <a:noAutofit/>
          </a:bodyPr>
          <a:lstStyle>
            <a:lvl1pPr algn="l" rtl="0">
              <a:defRPr lang="en-GB" sz="2000" cap="all" spc="300" baseline="0">
                <a:solidFill>
                  <a:schemeClr val="tx2"/>
                </a:solidFill>
                <a:latin typeface="DIN NEXT™ ARABIC REGULAR" panose="020B0503020203050203" pitchFamily="34" charset="-78"/>
                <a:ea typeface="+mj-ea"/>
                <a:cs typeface="DIN NEXT™ ARABIC REGULAR" panose="020B0503020203050203" pitchFamily="34" charset="-78"/>
                <a:sym typeface="DIN NEXT™ ARABIC REGULAR" panose="020B0503020203050203" pitchFamily="34" charset="-78"/>
              </a:defRPr>
            </a:lvl1pPr>
          </a:lstStyle>
          <a:p>
            <a:pPr algn="ctr" rtl="1">
              <a:defRPr/>
            </a:pPr>
            <a:r>
              <a:rPr lang="en-US" sz="4800" b="1" kern="0" spc="0" dirty="0">
                <a:solidFill>
                  <a:schemeClr val="bg1"/>
                </a:solidFill>
                <a:latin typeface="DIN NEXT™ ARABIC BOLD" panose="020B0803020203050203" pitchFamily="34" charset="-78"/>
                <a:cs typeface="DIN NEXT™ ARABIC BOLD" panose="020B0803020203050203" pitchFamily="34" charset="-78"/>
              </a:rPr>
              <a:t>32.90</a:t>
            </a:r>
            <a:r>
              <a:rPr lang="ar-EG" sz="4800" b="1" kern="0" spc="0" dirty="0">
                <a:solidFill>
                  <a:schemeClr val="bg1"/>
                </a:solidFill>
                <a:latin typeface="DIN NEXT™ ARABIC BOLD" panose="020B0803020203050203" pitchFamily="34" charset="-78"/>
                <a:cs typeface="DIN NEXT™ ARABIC BOLD" panose="020B0803020203050203" pitchFamily="34" charset="-78"/>
              </a:rPr>
              <a:t> %</a:t>
            </a:r>
            <a:endParaRPr lang="en-US" sz="4800" b="1" kern="0" spc="0" dirty="0">
              <a:solidFill>
                <a:schemeClr val="bg1"/>
              </a:solidFill>
              <a:latin typeface="DIN NEXT™ ARABIC BOLD" panose="020B0803020203050203" pitchFamily="34" charset="-78"/>
              <a:cs typeface="DIN NEXT™ ARABIC BOLD" panose="020B0803020203050203" pitchFamily="34" charset="-78"/>
            </a:endParaRPr>
          </a:p>
        </p:txBody>
      </p:sp>
      <p:sp>
        <p:nvSpPr>
          <p:cNvPr id="7" name="Title 1">
            <a:extLst>
              <a:ext uri="{FF2B5EF4-FFF2-40B4-BE49-F238E27FC236}">
                <a16:creationId xmlns:a16="http://schemas.microsoft.com/office/drawing/2014/main" xmlns="" id="{4F76D50C-5F6F-66B8-AE54-2F869C22D6A9}"/>
              </a:ext>
            </a:extLst>
          </p:cNvPr>
          <p:cNvSpPr txBox="1">
            <a:spLocks/>
          </p:cNvSpPr>
          <p:nvPr/>
        </p:nvSpPr>
        <p:spPr>
          <a:xfrm>
            <a:off x="13866405" y="7699328"/>
            <a:ext cx="3420516" cy="690107"/>
          </a:xfrm>
          <a:prstGeom prst="rect">
            <a:avLst/>
          </a:prstGeom>
        </p:spPr>
        <p:txBody>
          <a:bodyPr vert="horz" lIns="0" tIns="0" rIns="0" bIns="0" rtlCol="1" anchor="ctr">
            <a:noAutofit/>
          </a:bodyPr>
          <a:lstStyle>
            <a:lvl1pPr algn="l" rtl="0">
              <a:defRPr lang="en-GB" sz="2000" cap="all" spc="300" baseline="0">
                <a:solidFill>
                  <a:schemeClr val="tx2"/>
                </a:solidFill>
                <a:latin typeface="DIN NEXT™ ARABIC REGULAR" panose="020B0503020203050203" pitchFamily="34" charset="-78"/>
                <a:ea typeface="+mj-ea"/>
                <a:cs typeface="DIN NEXT™ ARABIC REGULAR" panose="020B0503020203050203" pitchFamily="34" charset="-78"/>
                <a:sym typeface="DIN NEXT™ ARABIC REGULAR" panose="020B0503020203050203" pitchFamily="34" charset="-78"/>
              </a:defRPr>
            </a:lvl1pPr>
          </a:lstStyle>
          <a:p>
            <a:pPr algn="ctr" rtl="1">
              <a:defRPr/>
            </a:pPr>
            <a:r>
              <a:rPr lang="ar-SA" sz="2100" kern="0" spc="0" dirty="0">
                <a:solidFill>
                  <a:srgbClr val="006864"/>
                </a:solidFill>
                <a:latin typeface="DIN NEXT™ ARABIC MEDIUM" panose="020B0603020203050203" pitchFamily="34" charset="-78"/>
                <a:cs typeface="DIN NEXT™ ARABIC MEDIUM" panose="020B0603020203050203" pitchFamily="34" charset="-78"/>
              </a:rPr>
              <a:t>نسبة عدد  المشاريع المتعثرة</a:t>
            </a:r>
            <a:r>
              <a:rPr lang="ar-EG" sz="2100" kern="0" spc="0" dirty="0">
                <a:solidFill>
                  <a:srgbClr val="006864"/>
                </a:solidFill>
                <a:latin typeface="DIN NEXT™ ARABIC MEDIUM" panose="020B0603020203050203" pitchFamily="34" charset="-78"/>
                <a:cs typeface="DIN NEXT™ ARABIC MEDIUM" panose="020B0603020203050203" pitchFamily="34" charset="-78"/>
              </a:rPr>
              <a:t> و المتوقفة </a:t>
            </a:r>
            <a:r>
              <a:rPr lang="ar-SA" sz="2100" kern="0" spc="0" dirty="0">
                <a:solidFill>
                  <a:srgbClr val="006864"/>
                </a:solidFill>
                <a:latin typeface="DIN NEXT™ ARABIC MEDIUM" panose="020B0603020203050203" pitchFamily="34" charset="-78"/>
                <a:cs typeface="DIN NEXT™ ARABIC MEDIUM" panose="020B0603020203050203" pitchFamily="34" charset="-78"/>
              </a:rPr>
              <a:t> من اجمالي المشاريع </a:t>
            </a:r>
            <a:endParaRPr lang="en-US" sz="2100" kern="0" spc="0" dirty="0">
              <a:solidFill>
                <a:srgbClr val="006864"/>
              </a:solidFill>
              <a:latin typeface="DIN NEXT™ ARABIC MEDIUM" panose="020B0603020203050203" pitchFamily="34" charset="-78"/>
              <a:cs typeface="DIN NEXT™ ARABIC MEDIUM" panose="020B0603020203050203" pitchFamily="34" charset="-78"/>
            </a:endParaRPr>
          </a:p>
        </p:txBody>
      </p:sp>
      <p:sp>
        <p:nvSpPr>
          <p:cNvPr id="10" name="مستطيل: زوايا مستديرة 16">
            <a:extLst>
              <a:ext uri="{FF2B5EF4-FFF2-40B4-BE49-F238E27FC236}">
                <a16:creationId xmlns:a16="http://schemas.microsoft.com/office/drawing/2014/main" xmlns="" id="{FEA82911-9E6A-04C3-FD0C-3B6AF26D698B}"/>
              </a:ext>
            </a:extLst>
          </p:cNvPr>
          <p:cNvSpPr/>
          <p:nvPr/>
        </p:nvSpPr>
        <p:spPr>
          <a:xfrm>
            <a:off x="1698337" y="7830894"/>
            <a:ext cx="2365310" cy="544524"/>
          </a:xfrm>
          <a:prstGeom prst="roundRect">
            <a:avLst/>
          </a:prstGeom>
          <a:solidFill>
            <a:srgbClr val="38897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en-US"/>
          </a:p>
        </p:txBody>
      </p:sp>
      <p:sp>
        <p:nvSpPr>
          <p:cNvPr id="12" name="Title 1">
            <a:extLst>
              <a:ext uri="{FF2B5EF4-FFF2-40B4-BE49-F238E27FC236}">
                <a16:creationId xmlns:a16="http://schemas.microsoft.com/office/drawing/2014/main" xmlns="" id="{F8AA2F9C-CD78-B3C3-811F-F2F49E8639E1}"/>
              </a:ext>
            </a:extLst>
          </p:cNvPr>
          <p:cNvSpPr txBox="1">
            <a:spLocks/>
          </p:cNvSpPr>
          <p:nvPr/>
        </p:nvSpPr>
        <p:spPr>
          <a:xfrm>
            <a:off x="1076440" y="7795106"/>
            <a:ext cx="3328439" cy="581441"/>
          </a:xfrm>
          <a:prstGeom prst="rect">
            <a:avLst/>
          </a:prstGeom>
        </p:spPr>
        <p:txBody>
          <a:bodyPr vert="horz" lIns="0" tIns="0" rIns="0" bIns="0" rtlCol="1" anchor="ctr">
            <a:noAutofit/>
          </a:bodyPr>
          <a:lstStyle>
            <a:lvl1pPr algn="l" rtl="0">
              <a:defRPr lang="en-GB" sz="2000" cap="all" spc="300" baseline="0">
                <a:solidFill>
                  <a:schemeClr val="tx2"/>
                </a:solidFill>
                <a:latin typeface="DIN NEXT™ ARABIC REGULAR" panose="020B0503020203050203" pitchFamily="34" charset="-78"/>
                <a:ea typeface="+mj-ea"/>
                <a:cs typeface="DIN NEXT™ ARABIC REGULAR" panose="020B0503020203050203" pitchFamily="34" charset="-78"/>
                <a:sym typeface="DIN NEXT™ ARABIC REGULAR" panose="020B0503020203050203" pitchFamily="34" charset="-78"/>
              </a:defRPr>
            </a:lvl1pPr>
          </a:lstStyle>
          <a:p>
            <a:pPr algn="ctr" rtl="1">
              <a:defRPr/>
            </a:pPr>
            <a:r>
              <a:rPr lang="en-US" sz="4800" b="1" kern="0" spc="0" dirty="0">
                <a:solidFill>
                  <a:schemeClr val="bg1"/>
                </a:solidFill>
                <a:latin typeface="DIN NEXT™ ARABIC BOLD" panose="020B0803020203050203" pitchFamily="34" charset="-78"/>
                <a:cs typeface="DIN NEXT™ ARABIC BOLD" panose="020B0803020203050203" pitchFamily="34" charset="-78"/>
              </a:rPr>
              <a:t>18.52</a:t>
            </a:r>
            <a:r>
              <a:rPr lang="ar-EG" sz="4800" b="1" kern="0" spc="0" dirty="0">
                <a:solidFill>
                  <a:schemeClr val="bg1"/>
                </a:solidFill>
                <a:latin typeface="DIN NEXT™ ARABIC BOLD" panose="020B0803020203050203" pitchFamily="34" charset="-78"/>
                <a:cs typeface="DIN NEXT™ ARABIC BOLD" panose="020B0803020203050203" pitchFamily="34" charset="-78"/>
              </a:rPr>
              <a:t> %</a:t>
            </a:r>
            <a:endParaRPr lang="en-US" sz="4800" b="1" kern="0" spc="0" dirty="0">
              <a:solidFill>
                <a:schemeClr val="bg1"/>
              </a:solidFill>
              <a:latin typeface="DIN NEXT™ ARABIC BOLD" panose="020B0803020203050203" pitchFamily="34" charset="-78"/>
              <a:cs typeface="DIN NEXT™ ARABIC BOLD" panose="020B0803020203050203" pitchFamily="34" charset="-78"/>
            </a:endParaRPr>
          </a:p>
        </p:txBody>
      </p:sp>
      <p:sp>
        <p:nvSpPr>
          <p:cNvPr id="13" name="Title 1">
            <a:extLst>
              <a:ext uri="{FF2B5EF4-FFF2-40B4-BE49-F238E27FC236}">
                <a16:creationId xmlns:a16="http://schemas.microsoft.com/office/drawing/2014/main" xmlns="" id="{4F76D50C-5F6F-66B8-AE54-2F869C22D6A9}"/>
              </a:ext>
            </a:extLst>
          </p:cNvPr>
          <p:cNvSpPr txBox="1">
            <a:spLocks/>
          </p:cNvSpPr>
          <p:nvPr/>
        </p:nvSpPr>
        <p:spPr>
          <a:xfrm>
            <a:off x="4797767" y="7779145"/>
            <a:ext cx="3334068" cy="690107"/>
          </a:xfrm>
          <a:prstGeom prst="rect">
            <a:avLst/>
          </a:prstGeom>
        </p:spPr>
        <p:txBody>
          <a:bodyPr vert="horz" lIns="0" tIns="0" rIns="0" bIns="0" rtlCol="1" anchor="ctr">
            <a:noAutofit/>
          </a:bodyPr>
          <a:lstStyle>
            <a:lvl1pPr algn="l" rtl="0">
              <a:defRPr lang="en-GB" sz="2000" cap="all" spc="300" baseline="0">
                <a:solidFill>
                  <a:schemeClr val="tx2"/>
                </a:solidFill>
                <a:latin typeface="DIN NEXT™ ARABIC REGULAR" panose="020B0503020203050203" pitchFamily="34" charset="-78"/>
                <a:ea typeface="+mj-ea"/>
                <a:cs typeface="DIN NEXT™ ARABIC REGULAR" panose="020B0503020203050203" pitchFamily="34" charset="-78"/>
                <a:sym typeface="DIN NEXT™ ARABIC REGULAR" panose="020B0503020203050203" pitchFamily="34" charset="-78"/>
              </a:defRPr>
            </a:lvl1pPr>
          </a:lstStyle>
          <a:p>
            <a:pPr algn="ctr" rtl="1">
              <a:defRPr/>
            </a:pPr>
            <a:r>
              <a:rPr lang="ar-SA" sz="2100" kern="0" spc="0" dirty="0">
                <a:solidFill>
                  <a:srgbClr val="006864"/>
                </a:solidFill>
                <a:latin typeface="DIN NEXT™ ARABIC MEDIUM" panose="020B0603020203050203" pitchFamily="34" charset="-78"/>
                <a:cs typeface="DIN NEXT™ ARABIC MEDIUM" panose="020B0603020203050203" pitchFamily="34" charset="-78"/>
              </a:rPr>
              <a:t>نسبــــة الاعمــال المتعثرة من اجمالي قيمة المشاريع </a:t>
            </a:r>
            <a:endParaRPr lang="en-US" sz="2100" kern="0" spc="0" dirty="0">
              <a:solidFill>
                <a:srgbClr val="006864"/>
              </a:solidFill>
              <a:latin typeface="DIN NEXT™ ARABIC MEDIUM" panose="020B0603020203050203" pitchFamily="34" charset="-78"/>
              <a:cs typeface="DIN NEXT™ ARABIC MEDIUM" panose="020B0603020203050203" pitchFamily="34" charset="-78"/>
            </a:endParaRPr>
          </a:p>
        </p:txBody>
      </p:sp>
      <p:graphicFrame>
        <p:nvGraphicFramePr>
          <p:cNvPr id="15" name="جدول 4">
            <a:extLst>
              <a:ext uri="{FF2B5EF4-FFF2-40B4-BE49-F238E27FC236}">
                <a16:creationId xmlns:a16="http://schemas.microsoft.com/office/drawing/2014/main" xmlns="" id="{129C56DD-EF93-4F0D-4903-7744F70519AE}"/>
              </a:ext>
            </a:extLst>
          </p:cNvPr>
          <p:cNvGraphicFramePr>
            <a:graphicFrameLocks noGrp="1"/>
          </p:cNvGraphicFramePr>
          <p:nvPr>
            <p:extLst/>
          </p:nvPr>
        </p:nvGraphicFramePr>
        <p:xfrm>
          <a:off x="1448458" y="1965392"/>
          <a:ext cx="6795162" cy="5176319"/>
        </p:xfrm>
        <a:graphic>
          <a:graphicData uri="http://schemas.openxmlformats.org/drawingml/2006/table">
            <a:tbl>
              <a:tblPr rtl="1">
                <a:tableStyleId>{D7AC3CCA-C797-4891-BE02-D94E43425B78}</a:tableStyleId>
              </a:tblPr>
              <a:tblGrid>
                <a:gridCol w="2553758">
                  <a:extLst>
                    <a:ext uri="{9D8B030D-6E8A-4147-A177-3AD203B41FA5}">
                      <a16:colId xmlns:a16="http://schemas.microsoft.com/office/drawing/2014/main" xmlns="" val="2992437892"/>
                    </a:ext>
                  </a:extLst>
                </a:gridCol>
                <a:gridCol w="2120702">
                  <a:extLst>
                    <a:ext uri="{9D8B030D-6E8A-4147-A177-3AD203B41FA5}">
                      <a16:colId xmlns:a16="http://schemas.microsoft.com/office/drawing/2014/main" xmlns="" val="2067091040"/>
                    </a:ext>
                  </a:extLst>
                </a:gridCol>
                <a:gridCol w="2120702">
                  <a:extLst>
                    <a:ext uri="{9D8B030D-6E8A-4147-A177-3AD203B41FA5}">
                      <a16:colId xmlns:a16="http://schemas.microsoft.com/office/drawing/2014/main" xmlns="" val="3881059140"/>
                    </a:ext>
                  </a:extLst>
                </a:gridCol>
              </a:tblGrid>
              <a:tr h="1437893">
                <a:tc>
                  <a:txBody>
                    <a:bodyPr/>
                    <a:lstStyle/>
                    <a:p>
                      <a:pPr algn="ctr" rtl="1" fontAlgn="ctr"/>
                      <a:r>
                        <a:rPr kumimoji="0" lang="ar-SA" sz="2400" b="1" i="0" u="none" strike="noStrike" kern="1200" dirty="0">
                          <a:solidFill>
                            <a:schemeClr val="bg1"/>
                          </a:solidFill>
                          <a:effectLst/>
                          <a:latin typeface="DIN NEXT™ ARABIC MEDIUM" panose="020B0603020203050203" pitchFamily="34" charset="-78"/>
                          <a:ea typeface="+mn-ea"/>
                          <a:cs typeface="DIN NEXT™ ARABIC MEDIUM" panose="020B0603020203050203" pitchFamily="34" charset="-78"/>
                        </a:rPr>
                        <a:t>البيان</a:t>
                      </a:r>
                    </a:p>
                  </a:txBody>
                  <a:tcPr marL="2574" marR="2574" marT="2574"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3F9E76"/>
                    </a:solidFill>
                  </a:tcPr>
                </a:tc>
                <a:tc>
                  <a:txBody>
                    <a:bodyPr/>
                    <a:lstStyle/>
                    <a:p>
                      <a:pPr algn="ctr" rtl="1" fontAlgn="ctr"/>
                      <a:r>
                        <a:rPr kumimoji="0" lang="ar-SA" sz="2400" b="1" i="0" u="none" strike="noStrike" kern="1200" dirty="0">
                          <a:solidFill>
                            <a:schemeClr val="bg1"/>
                          </a:solidFill>
                          <a:effectLst/>
                          <a:latin typeface="DIN NEXT™ ARABIC MEDIUM" panose="020B0603020203050203" pitchFamily="34" charset="-78"/>
                          <a:ea typeface="+mn-ea"/>
                          <a:cs typeface="DIN NEXT™ ARABIC MEDIUM" panose="020B0603020203050203" pitchFamily="34" charset="-78"/>
                        </a:rPr>
                        <a:t>قيمة اجمالي</a:t>
                      </a:r>
                      <a:r>
                        <a:rPr kumimoji="0" lang="ar-SA" sz="2400" b="1" i="0" u="none" strike="noStrike" kern="1200" baseline="0" dirty="0">
                          <a:solidFill>
                            <a:schemeClr val="bg1"/>
                          </a:solidFill>
                          <a:effectLst/>
                          <a:latin typeface="DIN NEXT™ ARABIC MEDIUM" panose="020B0603020203050203" pitchFamily="34" charset="-78"/>
                          <a:ea typeface="+mn-ea"/>
                          <a:cs typeface="DIN NEXT™ ARABIC MEDIUM" panose="020B0603020203050203" pitchFamily="34" charset="-78"/>
                        </a:rPr>
                        <a:t> المشاريع</a:t>
                      </a:r>
                      <a:r>
                        <a:rPr kumimoji="0" lang="ar-SA" sz="2400" b="1" i="0" u="none" strike="noStrike" kern="1200" dirty="0">
                          <a:solidFill>
                            <a:schemeClr val="bg1"/>
                          </a:solidFill>
                          <a:effectLst/>
                          <a:latin typeface="DIN NEXT™ ARABIC MEDIUM" panose="020B0603020203050203" pitchFamily="34" charset="-78"/>
                          <a:ea typeface="+mn-ea"/>
                          <a:cs typeface="DIN NEXT™ ARABIC MEDIUM" panose="020B0603020203050203" pitchFamily="34" charset="-78"/>
                        </a:rPr>
                        <a:t> </a:t>
                      </a:r>
                    </a:p>
                  </a:txBody>
                  <a:tcPr marL="2574" marR="2574" marT="2574"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3F9E76"/>
                    </a:solidFill>
                  </a:tcPr>
                </a:tc>
                <a:tc>
                  <a:txBody>
                    <a:bodyPr/>
                    <a:lstStyle/>
                    <a:p>
                      <a:pPr algn="ctr" rtl="1" fontAlgn="ctr"/>
                      <a:r>
                        <a:rPr kumimoji="0" lang="ar-SA" sz="2400" b="1" i="0" u="none" strike="noStrike" kern="1200" dirty="0">
                          <a:solidFill>
                            <a:schemeClr val="bg1"/>
                          </a:solidFill>
                          <a:effectLst/>
                          <a:latin typeface="DIN NEXT™ ARABIC MEDIUM" panose="020B0603020203050203" pitchFamily="34" charset="-78"/>
                          <a:ea typeface="+mn-ea"/>
                          <a:cs typeface="DIN NEXT™ ARABIC MEDIUM" panose="020B0603020203050203" pitchFamily="34" charset="-78"/>
                        </a:rPr>
                        <a:t>قيمة الاعمال المتعثرة</a:t>
                      </a:r>
                    </a:p>
                  </a:txBody>
                  <a:tcPr marL="2574" marR="2574" marT="2574"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3F9E76"/>
                    </a:solidFill>
                  </a:tcPr>
                </a:tc>
                <a:extLst>
                  <a:ext uri="{0D108BD9-81ED-4DB2-BD59-A6C34878D82A}">
                    <a16:rowId xmlns:a16="http://schemas.microsoft.com/office/drawing/2014/main" xmlns="" val="3624365932"/>
                  </a:ext>
                </a:extLst>
              </a:tr>
              <a:tr h="1232433">
                <a:tc>
                  <a:txBody>
                    <a:bodyPr/>
                    <a:lstStyle/>
                    <a:p>
                      <a:pPr marL="0" algn="ctr" defTabSz="914400" rtl="0" eaLnBrk="1" fontAlgn="ctr" latinLnBrk="0" hangingPunct="1"/>
                      <a:r>
                        <a:rPr lang="ar-SA" sz="2100" b="1" u="none" strike="noStrike" kern="1200" dirty="0">
                          <a:solidFill>
                            <a:schemeClr val="bg1"/>
                          </a:solidFill>
                          <a:effectLst/>
                          <a:latin typeface="DIN NEXT™ ARABIC LIGHT" panose="020B0303020203050203" pitchFamily="34" charset="-78"/>
                          <a:ea typeface="+mn-ea"/>
                          <a:cs typeface="DIN NEXT™ ARABIC LIGHT" panose="020B0303020203050203" pitchFamily="34" charset="-78"/>
                        </a:rPr>
                        <a:t>منتظمة</a:t>
                      </a:r>
                      <a:endParaRPr lang="en-US" sz="2100" b="1" u="none" strike="noStrike" kern="1200" dirty="0">
                        <a:solidFill>
                          <a:schemeClr val="bg1"/>
                        </a:solidFill>
                        <a:effectLst/>
                        <a:latin typeface="DIN NEXT™ ARABIC LIGHT" panose="020B0303020203050203" pitchFamily="34" charset="-78"/>
                        <a:ea typeface="+mn-ea"/>
                        <a:cs typeface="DIN NEXT™ ARABIC LIGHT" panose="020B0303020203050203" pitchFamily="34" charset="-78"/>
                      </a:endParaRPr>
                    </a:p>
                  </a:txBody>
                  <a:tcPr marL="14288" marR="14288" marT="1428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1F6F75"/>
                    </a:solidFill>
                  </a:tcPr>
                </a:tc>
                <a:tc>
                  <a:txBody>
                    <a:bodyPr/>
                    <a:lstStyle/>
                    <a:p>
                      <a:pPr marL="0" algn="ctr" defTabSz="914400" rtl="0" eaLnBrk="1" fontAlgn="ctr" latinLnBrk="0" hangingPunct="1"/>
                      <a:r>
                        <a:rPr kumimoji="0" lang="ar-SA" sz="2400" b="0" i="0" u="none" strike="noStrike" kern="1200" dirty="0">
                          <a:solidFill>
                            <a:schemeClr val="tx1"/>
                          </a:solidFill>
                          <a:effectLst/>
                          <a:latin typeface="DIN NEXT™ ARABIC MEDIUM" panose="020B0603020203050203" pitchFamily="34" charset="-78"/>
                          <a:ea typeface="+mn-ea"/>
                          <a:cs typeface="DIN NEXT™ ARABIC MEDIUM" panose="020B0603020203050203" pitchFamily="34" charset="-78"/>
                        </a:rPr>
                        <a:t>575,439,948</a:t>
                      </a:r>
                    </a:p>
                  </a:txBody>
                  <a:tcPr marL="14288" marR="14288" marT="1428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kumimoji="0" lang="ar-SA" sz="2400" b="0" i="0" u="none" strike="noStrike" kern="1200" dirty="0">
                          <a:solidFill>
                            <a:schemeClr val="tx1"/>
                          </a:solidFill>
                          <a:effectLst/>
                          <a:latin typeface="DIN NEXT™ ARABIC MEDIUM" panose="020B0603020203050203" pitchFamily="34" charset="-78"/>
                          <a:ea typeface="+mn-ea"/>
                          <a:cs typeface="DIN NEXT™ ARABIC MEDIUM" panose="020B0603020203050203" pitchFamily="34" charset="-78"/>
                        </a:rPr>
                        <a:t>ــــــــ</a:t>
                      </a:r>
                    </a:p>
                  </a:txBody>
                  <a:tcPr marL="14288" marR="14288" marT="1428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921040060"/>
                  </a:ext>
                </a:extLst>
              </a:tr>
              <a:tr h="1232433">
                <a:tc>
                  <a:txBody>
                    <a:bodyPr/>
                    <a:lstStyle/>
                    <a:p>
                      <a:pPr marL="0" algn="ctr" defTabSz="914400" rtl="0" eaLnBrk="1" fontAlgn="ctr" latinLnBrk="0" hangingPunct="1"/>
                      <a:r>
                        <a:rPr lang="ar-SA" sz="2100" b="1" u="none" strike="noStrike" kern="1200" dirty="0">
                          <a:solidFill>
                            <a:schemeClr val="bg1"/>
                          </a:solidFill>
                          <a:effectLst/>
                          <a:latin typeface="DIN NEXT™ ARABIC LIGHT" panose="020B0303020203050203" pitchFamily="34" charset="-78"/>
                          <a:ea typeface="+mn-ea"/>
                          <a:cs typeface="DIN NEXT™ ARABIC LIGHT" panose="020B0303020203050203" pitchFamily="34" charset="-78"/>
                        </a:rPr>
                        <a:t>متعثرة</a:t>
                      </a:r>
                      <a:r>
                        <a:rPr lang="ar-EG" sz="2100" b="1" u="none" strike="noStrike" kern="1200" dirty="0">
                          <a:solidFill>
                            <a:schemeClr val="bg1"/>
                          </a:solidFill>
                          <a:effectLst/>
                          <a:latin typeface="DIN NEXT™ ARABIC LIGHT" panose="020B0303020203050203" pitchFamily="34" charset="-78"/>
                          <a:ea typeface="+mn-ea"/>
                          <a:cs typeface="DIN NEXT™ ARABIC LIGHT" panose="020B0303020203050203" pitchFamily="34" charset="-78"/>
                        </a:rPr>
                        <a:t> و المتوقفة</a:t>
                      </a:r>
                      <a:endParaRPr lang="ar-SA" sz="2100" b="1" u="none" strike="noStrike" kern="1200" dirty="0">
                        <a:solidFill>
                          <a:schemeClr val="bg1"/>
                        </a:solidFill>
                        <a:effectLst/>
                        <a:latin typeface="DIN NEXT™ ARABIC LIGHT" panose="020B0303020203050203" pitchFamily="34" charset="-78"/>
                        <a:ea typeface="+mn-ea"/>
                        <a:cs typeface="DIN NEXT™ ARABIC LIGHT" panose="020B0303020203050203" pitchFamily="34" charset="-78"/>
                      </a:endParaRPr>
                    </a:p>
                  </a:txBody>
                  <a:tcPr marL="14288" marR="14288" marT="1428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3414C"/>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kumimoji="0" lang="ar-SA" sz="2400" b="0" i="0" u="none" strike="noStrike" kern="1200" dirty="0">
                          <a:solidFill>
                            <a:schemeClr val="tx1"/>
                          </a:solidFill>
                          <a:effectLst/>
                          <a:latin typeface="DIN NEXT™ ARABIC MEDIUM" panose="020B0603020203050203" pitchFamily="34" charset="-78"/>
                          <a:ea typeface="+mn-ea"/>
                          <a:cs typeface="DIN NEXT™ ARABIC MEDIUM" panose="020B0603020203050203" pitchFamily="34" charset="-78"/>
                        </a:rPr>
                        <a:t>329,750,465</a:t>
                      </a:r>
                    </a:p>
                  </a:txBody>
                  <a:tcPr marL="14288" marR="14288" marT="1428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kumimoji="0" lang="ar-SA" sz="2400" b="0" i="0" u="none" strike="noStrike" kern="1200" dirty="0">
                          <a:solidFill>
                            <a:schemeClr val="tx1"/>
                          </a:solidFill>
                          <a:effectLst/>
                          <a:latin typeface="DIN NEXT™ ARABIC MEDIUM" panose="020B0603020203050203" pitchFamily="34" charset="-78"/>
                          <a:ea typeface="+mn-ea"/>
                          <a:cs typeface="DIN NEXT™ ARABIC MEDIUM" panose="020B0603020203050203" pitchFamily="34" charset="-78"/>
                        </a:rPr>
                        <a:t> 167,685,771</a:t>
                      </a:r>
                    </a:p>
                  </a:txBody>
                  <a:tcPr marL="14288" marR="14288" marT="1428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665610048"/>
                  </a:ext>
                </a:extLst>
              </a:tr>
              <a:tr h="1273560">
                <a:tc>
                  <a:txBody>
                    <a:bodyPr/>
                    <a:lstStyle/>
                    <a:p>
                      <a:pPr marL="0" algn="ctr" defTabSz="914400" rtl="0" eaLnBrk="1" fontAlgn="ctr" latinLnBrk="0" hangingPunct="1"/>
                      <a:r>
                        <a:rPr lang="ar-SA" sz="2100" b="1" u="none" strike="noStrike" kern="1200" dirty="0">
                          <a:solidFill>
                            <a:schemeClr val="bg1"/>
                          </a:solidFill>
                          <a:effectLst/>
                          <a:latin typeface="DIN NEXT™ ARABIC MEDIUM" panose="020B0603020203050203" pitchFamily="34" charset="-78"/>
                          <a:ea typeface="+mn-ea"/>
                          <a:cs typeface="DIN NEXT™ ARABIC MEDIUM" panose="020B0603020203050203" pitchFamily="34" charset="-78"/>
                        </a:rPr>
                        <a:t>إجمالي المشاريع</a:t>
                      </a:r>
                    </a:p>
                  </a:txBody>
                  <a:tcPr marL="14288" marR="14288" marT="1428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3F9E76"/>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ar-SA" sz="2400" b="0" i="0" u="none" strike="noStrike" kern="1200" dirty="0">
                          <a:solidFill>
                            <a:schemeClr val="tx1"/>
                          </a:solidFill>
                          <a:effectLst/>
                          <a:latin typeface="DIN NEXT™ ARABIC MEDIUM" panose="020B0603020203050203" pitchFamily="34" charset="-78"/>
                          <a:ea typeface="+mn-ea"/>
                          <a:cs typeface="DIN NEXT™ ARABIC MEDIUM" panose="020B0603020203050203" pitchFamily="34" charset="-78"/>
                        </a:rPr>
                        <a:t>905,190,413</a:t>
                      </a:r>
                    </a:p>
                  </a:txBody>
                  <a:tcPr marL="14288" marR="14288" marT="1428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ar-SA" sz="2400" b="0" i="0" u="none" strike="noStrike" kern="1200" dirty="0">
                          <a:solidFill>
                            <a:schemeClr val="tx1"/>
                          </a:solidFill>
                          <a:effectLst/>
                          <a:latin typeface="DIN NEXT™ ARABIC MEDIUM" panose="020B0603020203050203" pitchFamily="34" charset="-78"/>
                          <a:ea typeface="+mn-ea"/>
                          <a:cs typeface="DIN NEXT™ ARABIC MEDIUM" panose="020B0603020203050203" pitchFamily="34" charset="-78"/>
                        </a:rPr>
                        <a:t>ـــــــــ</a:t>
                      </a:r>
                    </a:p>
                  </a:txBody>
                  <a:tcPr marL="14288" marR="14288" marT="1428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437988538"/>
                  </a:ext>
                </a:extLst>
              </a:tr>
            </a:tbl>
          </a:graphicData>
        </a:graphic>
      </p:graphicFrame>
      <p:pic>
        <p:nvPicPr>
          <p:cNvPr id="16" name="Picture 3"/>
          <p:cNvPicPr>
            <a:picLocks noChangeAspect="1"/>
          </p:cNvPicPr>
          <p:nvPr/>
        </p:nvPicPr>
        <p:blipFill>
          <a:blip r:embed="rId4"/>
          <a:srcRect t="16363" b="17045"/>
          <a:stretch>
            <a:fillRect/>
          </a:stretch>
        </p:blipFill>
        <p:spPr>
          <a:xfrm>
            <a:off x="381000" y="266700"/>
            <a:ext cx="2276801" cy="1516136"/>
          </a:xfrm>
          <a:prstGeom prst="rect">
            <a:avLst/>
          </a:prstGeom>
        </p:spPr>
      </p:pic>
      <p:sp>
        <p:nvSpPr>
          <p:cNvPr id="17" name="مستطيل مستدير الزوايا 16"/>
          <p:cNvSpPr/>
          <p:nvPr/>
        </p:nvSpPr>
        <p:spPr>
          <a:xfrm>
            <a:off x="5783896" y="168971"/>
            <a:ext cx="6720208" cy="967882"/>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defTabSz="1371600" rtl="1">
              <a:defRPr/>
            </a:pPr>
            <a:r>
              <a:rPr lang="ar-SA" sz="3200" kern="0" cap="all" dirty="0">
                <a:solidFill>
                  <a:schemeClr val="tx1"/>
                </a:solidFill>
                <a:latin typeface="DIN NEXT™ ARABIC BOLD" panose="020B0803020203050203" pitchFamily="34" charset="-78"/>
                <a:cs typeface="DIN NEXT™ ARABIC BOLD" panose="020B0803020203050203" pitchFamily="34" charset="-78"/>
                <a:sym typeface="DIN NEXT™ ARABIC REGULAR" panose="020B0503020203050203" pitchFamily="34" charset="-78"/>
              </a:rPr>
              <a:t>مؤشر المشاريع الاجمالية تحت التنفيذ</a:t>
            </a:r>
            <a:endParaRPr lang="ar-SA" sz="3200" kern="0" cap="all" dirty="0">
              <a:solidFill>
                <a:schemeClr val="tx1"/>
              </a:solidFill>
              <a:latin typeface="DIN NEXT™ ARABIC BOLD" panose="020B0803020203050203" pitchFamily="34" charset="-78"/>
              <a:cs typeface="DIN NEXT™ ARABIC BOLD" panose="020B0803020203050203" pitchFamily="34" charset="-78"/>
              <a:sym typeface="DIN NEXT™ ARABIC REGULAR" panose="020B0503020203050203" pitchFamily="34" charset="-78"/>
            </a:endParaRPr>
          </a:p>
        </p:txBody>
      </p:sp>
    </p:spTree>
    <p:extLst>
      <p:ext uri="{BB962C8B-B14F-4D97-AF65-F5344CB8AC3E}">
        <p14:creationId xmlns:p14="http://schemas.microsoft.com/office/powerpoint/2010/main" val="3161361708"/>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p:cNvPicPr>
          <p:nvPr/>
        </p:nvPicPr>
        <p:blipFill>
          <a:blip r:embed="rId3">
            <a:alphaModFix amt="71000"/>
          </a:blip>
          <a:srcRect/>
          <a:stretch>
            <a:fillRect/>
          </a:stretch>
        </p:blipFill>
        <p:spPr>
          <a:xfrm>
            <a:off x="0" y="0"/>
            <a:ext cx="18288000" cy="10287000"/>
          </a:xfrm>
          <a:prstGeom prst="rect">
            <a:avLst/>
          </a:prstGeom>
        </p:spPr>
      </p:pic>
      <p:graphicFrame>
        <p:nvGraphicFramePr>
          <p:cNvPr id="13" name="جدول 4">
            <a:extLst>
              <a:ext uri="{FF2B5EF4-FFF2-40B4-BE49-F238E27FC236}">
                <a16:creationId xmlns:a16="http://schemas.microsoft.com/office/drawing/2014/main" xmlns="" id="{DC80F109-FAAD-715F-3BDE-9F3BB5608022}"/>
              </a:ext>
            </a:extLst>
          </p:cNvPr>
          <p:cNvGraphicFramePr>
            <a:graphicFrameLocks noGrp="1"/>
          </p:cNvGraphicFramePr>
          <p:nvPr>
            <p:extLst/>
          </p:nvPr>
        </p:nvGraphicFramePr>
        <p:xfrm>
          <a:off x="872832" y="1563374"/>
          <a:ext cx="17038897" cy="7575418"/>
        </p:xfrm>
        <a:graphic>
          <a:graphicData uri="http://schemas.openxmlformats.org/drawingml/2006/table">
            <a:tbl>
              <a:tblPr rtl="1"/>
              <a:tblGrid>
                <a:gridCol w="782532">
                  <a:extLst>
                    <a:ext uri="{9D8B030D-6E8A-4147-A177-3AD203B41FA5}">
                      <a16:colId xmlns:a16="http://schemas.microsoft.com/office/drawing/2014/main" xmlns="" val="1721921323"/>
                    </a:ext>
                  </a:extLst>
                </a:gridCol>
                <a:gridCol w="1125693">
                  <a:extLst>
                    <a:ext uri="{9D8B030D-6E8A-4147-A177-3AD203B41FA5}">
                      <a16:colId xmlns:a16="http://schemas.microsoft.com/office/drawing/2014/main" xmlns="" val="2992437892"/>
                    </a:ext>
                  </a:extLst>
                </a:gridCol>
                <a:gridCol w="1688987">
                  <a:extLst>
                    <a:ext uri="{9D8B030D-6E8A-4147-A177-3AD203B41FA5}">
                      <a16:colId xmlns:a16="http://schemas.microsoft.com/office/drawing/2014/main" xmlns="" val="891794530"/>
                    </a:ext>
                  </a:extLst>
                </a:gridCol>
                <a:gridCol w="1500782">
                  <a:extLst>
                    <a:ext uri="{9D8B030D-6E8A-4147-A177-3AD203B41FA5}">
                      <a16:colId xmlns:a16="http://schemas.microsoft.com/office/drawing/2014/main" xmlns="" val="234716723"/>
                    </a:ext>
                  </a:extLst>
                </a:gridCol>
                <a:gridCol w="1365114">
                  <a:extLst>
                    <a:ext uri="{9D8B030D-6E8A-4147-A177-3AD203B41FA5}">
                      <a16:colId xmlns:a16="http://schemas.microsoft.com/office/drawing/2014/main" xmlns="" val="366288335"/>
                    </a:ext>
                  </a:extLst>
                </a:gridCol>
                <a:gridCol w="1917462">
                  <a:extLst>
                    <a:ext uri="{9D8B030D-6E8A-4147-A177-3AD203B41FA5}">
                      <a16:colId xmlns:a16="http://schemas.microsoft.com/office/drawing/2014/main" xmlns="" val="3908667973"/>
                    </a:ext>
                  </a:extLst>
                </a:gridCol>
                <a:gridCol w="1175700">
                  <a:extLst>
                    <a:ext uri="{9D8B030D-6E8A-4147-A177-3AD203B41FA5}">
                      <a16:colId xmlns:a16="http://schemas.microsoft.com/office/drawing/2014/main" xmlns="" val="4041209551"/>
                    </a:ext>
                  </a:extLst>
                </a:gridCol>
                <a:gridCol w="1322837">
                  <a:extLst>
                    <a:ext uri="{9D8B030D-6E8A-4147-A177-3AD203B41FA5}">
                      <a16:colId xmlns:a16="http://schemas.microsoft.com/office/drawing/2014/main" xmlns="" val="1202561654"/>
                    </a:ext>
                  </a:extLst>
                </a:gridCol>
                <a:gridCol w="1391468">
                  <a:extLst>
                    <a:ext uri="{9D8B030D-6E8A-4147-A177-3AD203B41FA5}">
                      <a16:colId xmlns:a16="http://schemas.microsoft.com/office/drawing/2014/main" xmlns="" val="3153351940"/>
                    </a:ext>
                  </a:extLst>
                </a:gridCol>
                <a:gridCol w="1730849">
                  <a:extLst>
                    <a:ext uri="{9D8B030D-6E8A-4147-A177-3AD203B41FA5}">
                      <a16:colId xmlns:a16="http://schemas.microsoft.com/office/drawing/2014/main" xmlns="" val="261778121"/>
                    </a:ext>
                  </a:extLst>
                </a:gridCol>
                <a:gridCol w="1493283">
                  <a:extLst>
                    <a:ext uri="{9D8B030D-6E8A-4147-A177-3AD203B41FA5}">
                      <a16:colId xmlns:a16="http://schemas.microsoft.com/office/drawing/2014/main" xmlns="" val="1031062182"/>
                    </a:ext>
                  </a:extLst>
                </a:gridCol>
                <a:gridCol w="1544190">
                  <a:extLst>
                    <a:ext uri="{9D8B030D-6E8A-4147-A177-3AD203B41FA5}">
                      <a16:colId xmlns:a16="http://schemas.microsoft.com/office/drawing/2014/main" xmlns="" val="2410381036"/>
                    </a:ext>
                  </a:extLst>
                </a:gridCol>
              </a:tblGrid>
              <a:tr h="1145883">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SA" sz="2000" b="1" u="none" strike="noStrike" dirty="0">
                          <a:solidFill>
                            <a:schemeClr val="bg1"/>
                          </a:solidFill>
                          <a:effectLst/>
                          <a:latin typeface="ae_AlMohanad" panose="02060603050605020204" pitchFamily="18" charset="-78"/>
                          <a:cs typeface="ae_AlMohanad" panose="02060603050605020204" pitchFamily="18" charset="-78"/>
                        </a:rPr>
                        <a:t>م </a:t>
                      </a:r>
                      <a:endParaRPr lang="ar-SA" sz="2000" b="1" i="0" u="none" strike="noStrike" dirty="0">
                        <a:solidFill>
                          <a:schemeClr val="bg1"/>
                        </a:solidFill>
                        <a:effectLst/>
                        <a:latin typeface="ae_AlMohanad" panose="02060603050605020204" pitchFamily="18" charset="-78"/>
                        <a:cs typeface="ae_AlMohanad" panose="02060603050605020204" pitchFamily="18" charset="-78"/>
                      </a:endParaRPr>
                    </a:p>
                  </a:txBody>
                  <a:tcPr marL="2574" marR="2574" marT="2574" marB="0"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1F6F75"/>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SA" sz="2000" b="1" u="none" strike="noStrike" dirty="0">
                          <a:solidFill>
                            <a:schemeClr val="bg1"/>
                          </a:solidFill>
                          <a:effectLst/>
                          <a:latin typeface="ae_AlMohanad" panose="02060603050605020204" pitchFamily="18" charset="-78"/>
                          <a:cs typeface="ae_AlMohanad" panose="02060603050605020204" pitchFamily="18" charset="-78"/>
                        </a:rPr>
                        <a:t>البلدية </a:t>
                      </a:r>
                      <a:endParaRPr lang="ar-SA" sz="2000" b="1" i="0" u="none" strike="noStrike" dirty="0">
                        <a:solidFill>
                          <a:schemeClr val="bg1"/>
                        </a:solidFill>
                        <a:effectLst/>
                        <a:latin typeface="ae_AlMohanad" panose="02060603050605020204" pitchFamily="18" charset="-78"/>
                        <a:cs typeface="ae_AlMohanad" panose="02060603050605020204" pitchFamily="18" charset="-78"/>
                      </a:endParaRPr>
                    </a:p>
                  </a:txBody>
                  <a:tcPr marL="2574" marR="2574" marT="2574" marB="0"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1F6F75"/>
                    </a:solidFill>
                  </a:tcPr>
                </a:tc>
                <a:tc>
                  <a:txBody>
                    <a:bodyPr/>
                    <a:lstStyle/>
                    <a:p>
                      <a:pPr marL="0" marR="0" lvl="0" indent="0" algn="ctr" defTabSz="914400" rtl="1" eaLnBrk="1" fontAlgn="ctr" latinLnBrk="0" hangingPunct="1">
                        <a:lnSpc>
                          <a:spcPct val="100000"/>
                        </a:lnSpc>
                        <a:spcBef>
                          <a:spcPts val="0"/>
                        </a:spcBef>
                        <a:spcAft>
                          <a:spcPts val="0"/>
                        </a:spcAft>
                        <a:buClrTx/>
                        <a:buSzTx/>
                        <a:buFontTx/>
                        <a:buNone/>
                        <a:tabLst/>
                        <a:defRPr/>
                      </a:pPr>
                      <a:r>
                        <a:rPr lang="ar-SA" sz="2000" b="1" i="0" u="none" strike="noStrike" dirty="0">
                          <a:solidFill>
                            <a:schemeClr val="bg1"/>
                          </a:solidFill>
                          <a:effectLst/>
                          <a:latin typeface="ae_AlMohanad" panose="02060603050605020204" pitchFamily="18" charset="-78"/>
                          <a:cs typeface="ae_AlMohanad" panose="02060603050605020204" pitchFamily="18" charset="-78"/>
                        </a:rPr>
                        <a:t>عدد</a:t>
                      </a:r>
                      <a:r>
                        <a:rPr lang="ar-SA" sz="2000" b="1" i="0" u="none" strike="noStrike" baseline="0" dirty="0">
                          <a:solidFill>
                            <a:schemeClr val="bg1"/>
                          </a:solidFill>
                          <a:effectLst/>
                          <a:latin typeface="ae_AlMohanad" panose="02060603050605020204" pitchFamily="18" charset="-78"/>
                          <a:cs typeface="ae_AlMohanad" panose="02060603050605020204" pitchFamily="18" charset="-78"/>
                        </a:rPr>
                        <a:t> </a:t>
                      </a:r>
                      <a:r>
                        <a:rPr lang="ar-SA" sz="2000" b="1" i="0" u="none" strike="noStrike" dirty="0">
                          <a:solidFill>
                            <a:schemeClr val="bg1"/>
                          </a:solidFill>
                          <a:effectLst/>
                          <a:latin typeface="ae_AlMohanad" panose="02060603050605020204" pitchFamily="18" charset="-78"/>
                          <a:cs typeface="ae_AlMohanad" panose="02060603050605020204" pitchFamily="18" charset="-78"/>
                        </a:rPr>
                        <a:t>المشاريع الحالي</a:t>
                      </a:r>
                    </a:p>
                  </a:txBody>
                  <a:tcPr marL="2574" marR="2574" marT="2574"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1F6F75"/>
                    </a:solidFill>
                  </a:tcPr>
                </a:tc>
                <a:tc>
                  <a:txBody>
                    <a:bodyPr/>
                    <a:lstStyle/>
                    <a:p>
                      <a:pPr marL="0" marR="0" lvl="0" indent="0" algn="ctr" defTabSz="914400" rtl="1" eaLnBrk="1" fontAlgn="ctr" latinLnBrk="0" hangingPunct="1">
                        <a:lnSpc>
                          <a:spcPct val="100000"/>
                        </a:lnSpc>
                        <a:spcBef>
                          <a:spcPts val="0"/>
                        </a:spcBef>
                        <a:spcAft>
                          <a:spcPts val="0"/>
                        </a:spcAft>
                        <a:buClrTx/>
                        <a:buSzTx/>
                        <a:buFontTx/>
                        <a:buNone/>
                        <a:tabLst/>
                        <a:defRPr/>
                      </a:pPr>
                      <a:r>
                        <a:rPr kumimoji="0" lang="ar-SA" sz="2000" b="1" i="0" u="none" strike="noStrike" kern="1200" dirty="0">
                          <a:solidFill>
                            <a:schemeClr val="bg1"/>
                          </a:solidFill>
                          <a:effectLst/>
                          <a:latin typeface="ae_AlMohanad" panose="02060603050605020204" pitchFamily="18" charset="-78"/>
                          <a:ea typeface="+mn-ea"/>
                          <a:cs typeface="ae_AlMohanad" panose="02060603050605020204" pitchFamily="18" charset="-78"/>
                        </a:rPr>
                        <a:t>عدد المشاريع المنتظمة</a:t>
                      </a:r>
                      <a:endParaRPr kumimoji="0" lang="en-US" sz="2000" b="1" i="0" u="none" strike="noStrike" kern="1200" dirty="0">
                        <a:solidFill>
                          <a:schemeClr val="bg1"/>
                        </a:solidFill>
                        <a:effectLst/>
                        <a:latin typeface="ae_AlMohanad" panose="02060603050605020204" pitchFamily="18" charset="-78"/>
                        <a:ea typeface="+mn-ea"/>
                        <a:cs typeface="ae_AlMohanad" panose="02060603050605020204" pitchFamily="18" charset="-78"/>
                      </a:endParaRPr>
                    </a:p>
                  </a:txBody>
                  <a:tcPr marL="2574" marR="2574" marT="2574" marB="0"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1F6F75"/>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SA" sz="2000" b="1" u="none" strike="noStrike" dirty="0">
                          <a:solidFill>
                            <a:schemeClr val="bg1"/>
                          </a:solidFill>
                          <a:effectLst/>
                          <a:latin typeface="ae_AlMohanad" panose="02060603050605020204" pitchFamily="18" charset="-78"/>
                          <a:cs typeface="ae_AlMohanad" panose="02060603050605020204" pitchFamily="18" charset="-78"/>
                        </a:rPr>
                        <a:t>عدد المشاريع المتعثرة </a:t>
                      </a:r>
                      <a:endParaRPr lang="ar-SA" sz="2000" b="1" i="0" u="none" strike="noStrike" dirty="0">
                        <a:solidFill>
                          <a:schemeClr val="bg1"/>
                        </a:solidFill>
                        <a:effectLst/>
                        <a:latin typeface="ae_AlMohanad" panose="02060603050605020204" pitchFamily="18" charset="-78"/>
                        <a:cs typeface="ae_AlMohanad" panose="02060603050605020204" pitchFamily="18" charset="-78"/>
                      </a:endParaRPr>
                    </a:p>
                  </a:txBody>
                  <a:tcPr marL="2574" marR="2574" marT="2574"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1F6F75"/>
                    </a:solidFill>
                  </a:tcPr>
                </a:tc>
                <a:tc>
                  <a:txBody>
                    <a:bodyPr/>
                    <a:lstStyle/>
                    <a:p>
                      <a:pPr marL="0" marR="0" lvl="0" indent="0" algn="ctr" defTabSz="914400" rtl="1" eaLnBrk="1" fontAlgn="ctr" latinLnBrk="0" hangingPunct="1">
                        <a:lnSpc>
                          <a:spcPct val="100000"/>
                        </a:lnSpc>
                        <a:spcBef>
                          <a:spcPts val="0"/>
                        </a:spcBef>
                        <a:spcAft>
                          <a:spcPts val="0"/>
                        </a:spcAft>
                        <a:buClrTx/>
                        <a:buSzTx/>
                        <a:buFontTx/>
                        <a:buNone/>
                        <a:tabLst/>
                        <a:defRPr/>
                      </a:pPr>
                      <a:r>
                        <a:rPr lang="ar-SA" sz="2000" b="1" i="0" u="none" strike="noStrike" dirty="0">
                          <a:solidFill>
                            <a:schemeClr val="bg1"/>
                          </a:solidFill>
                          <a:effectLst/>
                          <a:latin typeface="ae_AlMohanad" panose="02060603050605020204" pitchFamily="18" charset="-78"/>
                          <a:cs typeface="ae_AlMohanad" panose="02060603050605020204" pitchFamily="18" charset="-78"/>
                        </a:rPr>
                        <a:t>قيمة الاعمال المتعثرة</a:t>
                      </a:r>
                    </a:p>
                  </a:txBody>
                  <a:tcPr marL="2574" marR="2574" marT="2574"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1F6F75"/>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SA" sz="2000" b="1" i="0" u="none" strike="noStrike" dirty="0">
                          <a:solidFill>
                            <a:schemeClr val="bg1"/>
                          </a:solidFill>
                          <a:effectLst/>
                          <a:latin typeface="ae_AlMohanad" panose="02060603050605020204" pitchFamily="18" charset="-78"/>
                          <a:cs typeface="ae_AlMohanad" panose="02060603050605020204" pitchFamily="18" charset="-78"/>
                        </a:rPr>
                        <a:t>م</a:t>
                      </a:r>
                    </a:p>
                  </a:txBody>
                  <a:tcPr marL="2574" marR="2574" marT="2574" marB="0"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solidFill>
                      <a:srgbClr val="1F6F75"/>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SA" sz="2000" b="1" i="0" u="none" strike="noStrike">
                          <a:solidFill>
                            <a:schemeClr val="bg1"/>
                          </a:solidFill>
                          <a:effectLst/>
                          <a:latin typeface="ae_AlMohanad" panose="02060603050605020204" pitchFamily="18" charset="-78"/>
                          <a:cs typeface="ae_AlMohanad" panose="02060603050605020204" pitchFamily="18" charset="-78"/>
                        </a:rPr>
                        <a:t>البلدية </a:t>
                      </a:r>
                      <a:endParaRPr lang="ar-SA" sz="2000" b="1" i="0" u="none" strike="noStrike" dirty="0">
                        <a:solidFill>
                          <a:schemeClr val="bg1"/>
                        </a:solidFill>
                        <a:effectLst/>
                        <a:latin typeface="ae_AlMohanad" panose="02060603050605020204" pitchFamily="18" charset="-78"/>
                        <a:cs typeface="ae_AlMohanad" panose="02060603050605020204" pitchFamily="18" charset="-78"/>
                      </a:endParaRPr>
                    </a:p>
                  </a:txBody>
                  <a:tcPr marL="2574" marR="2574" marT="2574" marB="0" anchor="ctr">
                    <a:lnL w="12700" cmpd="sng">
                      <a:solidFill>
                        <a:sysClr val="windowText" lastClr="000000"/>
                      </a:solidFill>
                    </a:lnL>
                    <a:lnR w="12700" cmpd="sng">
                      <a:solidFill>
                        <a:sysClr val="windowText" lastClr="000000"/>
                      </a:solidFill>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1F6F75"/>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SA" sz="2000" b="1" i="0" u="none" strike="noStrike" dirty="0">
                          <a:solidFill>
                            <a:schemeClr val="bg1"/>
                          </a:solidFill>
                          <a:effectLst/>
                          <a:latin typeface="ae_AlMohanad" panose="02060603050605020204" pitchFamily="18" charset="-78"/>
                          <a:cs typeface="ae_AlMohanad" panose="02060603050605020204" pitchFamily="18" charset="-78"/>
                        </a:rPr>
                        <a:t>عدد المشاريع الحالي</a:t>
                      </a:r>
                    </a:p>
                  </a:txBody>
                  <a:tcPr marL="2574" marR="2574" marT="2574"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1F6F75"/>
                    </a:solidFill>
                  </a:tcPr>
                </a:tc>
                <a:tc>
                  <a:txBody>
                    <a:bodyPr/>
                    <a:lstStyle/>
                    <a:p>
                      <a:pPr marL="0" marR="0" lvl="0" indent="0" algn="ctr" defTabSz="914400" rtl="1" eaLnBrk="1" fontAlgn="ctr" latinLnBrk="0" hangingPunct="1">
                        <a:lnSpc>
                          <a:spcPct val="100000"/>
                        </a:lnSpc>
                        <a:spcBef>
                          <a:spcPts val="0"/>
                        </a:spcBef>
                        <a:spcAft>
                          <a:spcPts val="0"/>
                        </a:spcAft>
                        <a:buClrTx/>
                        <a:buSzTx/>
                        <a:buFontTx/>
                        <a:buNone/>
                        <a:tabLst/>
                        <a:defRPr/>
                      </a:pPr>
                      <a:r>
                        <a:rPr kumimoji="0" lang="ar-SA" sz="2000" b="1" i="0" u="none" strike="noStrike" kern="1200" cap="none" spc="0" normalizeH="0" baseline="0" noProof="0" dirty="0">
                          <a:ln>
                            <a:noFill/>
                          </a:ln>
                          <a:solidFill>
                            <a:prstClr val="white"/>
                          </a:solidFill>
                          <a:effectLst/>
                          <a:uLnTx/>
                          <a:uFillTx/>
                          <a:latin typeface="ae_AlMohanad" panose="02060603050605020204" pitchFamily="18" charset="-78"/>
                          <a:ea typeface="+mn-ea"/>
                          <a:cs typeface="ae_AlMohanad" panose="02060603050605020204" pitchFamily="18" charset="-78"/>
                        </a:rPr>
                        <a:t>عدد المشاريع المنتظمة</a:t>
                      </a:r>
                      <a:endParaRPr kumimoji="0" lang="en-US" sz="2000" b="1" i="0" u="none" strike="noStrike" kern="1200" cap="none" spc="0" normalizeH="0" baseline="0" noProof="0" dirty="0">
                        <a:ln>
                          <a:noFill/>
                        </a:ln>
                        <a:solidFill>
                          <a:prstClr val="white"/>
                        </a:solidFill>
                        <a:effectLst/>
                        <a:uLnTx/>
                        <a:uFillTx/>
                        <a:latin typeface="ae_AlMohanad" panose="02060603050605020204" pitchFamily="18" charset="-78"/>
                        <a:ea typeface="+mn-ea"/>
                        <a:cs typeface="ae_AlMohanad" panose="02060603050605020204" pitchFamily="18" charset="-78"/>
                      </a:endParaRPr>
                    </a:p>
                  </a:txBody>
                  <a:tcPr marL="2574" marR="2574" marT="2574" marB="0" anchor="ctr">
                    <a:lnL w="12700" cmpd="sng">
                      <a:solidFill>
                        <a:sysClr val="windowText" lastClr="000000"/>
                      </a:solidFill>
                    </a:lnL>
                    <a:lnR w="12700" cmpd="sng">
                      <a:solidFill>
                        <a:sysClr val="windowText" lastClr="000000"/>
                      </a:solidFill>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1F6F75"/>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SA" sz="2000" b="1" u="none" strike="noStrike" dirty="0">
                          <a:solidFill>
                            <a:schemeClr val="bg1"/>
                          </a:solidFill>
                          <a:effectLst/>
                          <a:latin typeface="ae_AlMohanad" panose="02060603050605020204" pitchFamily="18" charset="-78"/>
                          <a:cs typeface="ae_AlMohanad" panose="02060603050605020204" pitchFamily="18" charset="-78"/>
                        </a:rPr>
                        <a:t>عدد المشاريع المتعثرة </a:t>
                      </a:r>
                      <a:endParaRPr lang="ar-SA" sz="2000" b="1" i="0" u="none" strike="noStrike" dirty="0">
                        <a:solidFill>
                          <a:schemeClr val="bg1"/>
                        </a:solidFill>
                        <a:effectLst/>
                        <a:latin typeface="ae_AlMohanad" panose="02060603050605020204" pitchFamily="18" charset="-78"/>
                        <a:cs typeface="ae_AlMohanad" panose="02060603050605020204" pitchFamily="18" charset="-78"/>
                      </a:endParaRPr>
                    </a:p>
                  </a:txBody>
                  <a:tcPr marL="2574" marR="2574" marT="2574" marB="0" anchor="ctr">
                    <a:lnL w="12700" cap="flat" cmpd="sng" algn="ctr">
                      <a:solidFill>
                        <a:sysClr val="windowText" lastClr="000000"/>
                      </a:solidFill>
                      <a:prstDash val="solid"/>
                      <a:round/>
                      <a:headEnd type="none" w="med" len="med"/>
                      <a:tailEnd type="none" w="med" len="med"/>
                    </a:lnL>
                    <a:lnR w="12700" cmpd="sng">
                      <a:solidFill>
                        <a:sysClr val="windowText" lastClr="000000"/>
                      </a:solidFill>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1F6F75"/>
                    </a:solidFill>
                  </a:tcPr>
                </a:tc>
                <a:tc>
                  <a:txBody>
                    <a:bodyPr/>
                    <a:lstStyle/>
                    <a:p>
                      <a:pPr algn="ctr" rtl="1" fontAlgn="ctr"/>
                      <a:r>
                        <a:rPr lang="ar-SA" sz="2000" b="1" i="0" u="none" strike="noStrike" dirty="0">
                          <a:solidFill>
                            <a:schemeClr val="bg1"/>
                          </a:solidFill>
                          <a:effectLst/>
                          <a:latin typeface="ae_AlMohanad" panose="02060603050605020204" pitchFamily="18" charset="-78"/>
                          <a:cs typeface="ae_AlMohanad" panose="02060603050605020204" pitchFamily="18" charset="-78"/>
                        </a:rPr>
                        <a:t>قيمة الاعمال المتعثرة</a:t>
                      </a:r>
                    </a:p>
                  </a:txBody>
                  <a:tcPr marL="2574" marR="2574" marT="2574"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mpd="sng">
                      <a:solidFill>
                        <a:sysClr val="windowText" lastClr="000000"/>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1F6F75"/>
                    </a:solidFill>
                  </a:tcPr>
                </a:tc>
                <a:extLst>
                  <a:ext uri="{0D108BD9-81ED-4DB2-BD59-A6C34878D82A}">
                    <a16:rowId xmlns:a16="http://schemas.microsoft.com/office/drawing/2014/main" xmlns="" val="3624365932"/>
                  </a:ext>
                </a:extLst>
              </a:tr>
              <a:tr h="447056">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marL="0" algn="ctr" defTabSz="914400" rtl="1" eaLnBrk="1" fontAlgn="ctr" latinLnBrk="0" hangingPunct="1"/>
                      <a:r>
                        <a:rPr lang="ar-SA" sz="1700" b="1" u="none" strike="noStrike" kern="1200" dirty="0">
                          <a:solidFill>
                            <a:schemeClr val="bg1"/>
                          </a:solidFill>
                          <a:effectLst/>
                          <a:latin typeface="ae_AlMohanad" panose="02060603050605020204" pitchFamily="18" charset="-78"/>
                          <a:cs typeface="ae_AlMohanad" panose="02060603050605020204" pitchFamily="18" charset="-78"/>
                        </a:rPr>
                        <a:t>1</a:t>
                      </a:r>
                      <a:endParaRPr lang="ar-SA" sz="1700" b="1" i="0" u="none" strike="noStrike" kern="1200" dirty="0">
                        <a:solidFill>
                          <a:schemeClr val="bg1"/>
                        </a:solidFill>
                        <a:effectLst/>
                        <a:latin typeface="ae_AlMohanad" panose="02060603050605020204" pitchFamily="18" charset="-78"/>
                        <a:ea typeface="+mn-ea"/>
                        <a:cs typeface="ae_AlMohanad" panose="02060603050605020204" pitchFamily="18" charset="-78"/>
                      </a:endParaRPr>
                    </a:p>
                  </a:txBody>
                  <a:tcPr marL="14288" marR="14288" marT="14288" marB="0"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1F6F75"/>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EG" sz="1600" b="1" i="0" u="none" strike="noStrike" dirty="0">
                          <a:solidFill>
                            <a:schemeClr val="bg1"/>
                          </a:solidFill>
                          <a:effectLst/>
                          <a:latin typeface="ae_AlMohanad" panose="02060603050605020204" pitchFamily="18" charset="-78"/>
                          <a:cs typeface="ae_AlMohanad" panose="02060603050605020204" pitchFamily="18" charset="-78"/>
                        </a:rPr>
                        <a:t>جازان</a:t>
                      </a: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1F6F75"/>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en-US" sz="1600" b="1" i="0" u="none" strike="noStrike" dirty="0">
                          <a:solidFill>
                            <a:schemeClr val="tx1"/>
                          </a:solidFill>
                          <a:effectLst/>
                          <a:latin typeface="ae_AlMohanad" panose="02060603050605020204" pitchFamily="18" charset="-78"/>
                          <a:cs typeface="+mn-cs"/>
                        </a:rPr>
                        <a:t>26</a:t>
                      </a: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rtl="1" eaLnBrk="1" latinLnBrk="0" hangingPunct="1"/>
                      <a:r>
                        <a:rPr kumimoji="0" lang="en-US" sz="1800" b="1" kern="1200" dirty="0">
                          <a:solidFill>
                            <a:schemeClr val="tx1"/>
                          </a:solidFill>
                          <a:latin typeface="+mn-lt"/>
                          <a:ea typeface="+mn-ea"/>
                          <a:cs typeface="+mn-cs"/>
                        </a:rPr>
                        <a:t>20</a:t>
                      </a: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en-US" sz="1600" b="1" i="0" u="none" strike="noStrike" dirty="0">
                          <a:solidFill>
                            <a:schemeClr val="tx1"/>
                          </a:solidFill>
                          <a:effectLst/>
                          <a:latin typeface="ae_AlMohanad" panose="02060603050605020204" pitchFamily="18" charset="-78"/>
                          <a:cs typeface="+mn-cs"/>
                        </a:rPr>
                        <a:t>6</a:t>
                      </a: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1" fontAlgn="ctr"/>
                      <a:r>
                        <a:rPr kumimoji="0" lang="ar-SA" sz="1600" b="1" i="0" u="none" strike="noStrike" kern="1200" cap="none" spc="0" normalizeH="0" baseline="0" noProof="0" dirty="0">
                          <a:ln>
                            <a:noFill/>
                          </a:ln>
                          <a:solidFill>
                            <a:schemeClr val="tx1"/>
                          </a:solidFill>
                          <a:effectLst/>
                          <a:uLnTx/>
                          <a:uFillTx/>
                          <a:latin typeface="Calibri" panose="020F0502020204030204" pitchFamily="34" charset="0"/>
                          <a:ea typeface="+mn-ea"/>
                          <a:cs typeface="+mn-cs"/>
                        </a:rPr>
                        <a:t>53,235,693</a:t>
                      </a:r>
                      <a:endParaRPr kumimoji="0" lang="ar-SA" sz="1500" b="1" i="0" u="none" strike="noStrike" kern="1200" cap="none" spc="0" normalizeH="0" baseline="0" noProof="0" dirty="0">
                        <a:ln>
                          <a:noFill/>
                        </a:ln>
                        <a:solidFill>
                          <a:schemeClr val="tx1"/>
                        </a:solidFill>
                        <a:effectLst/>
                        <a:uLnTx/>
                        <a:uFillTx/>
                        <a:latin typeface="Calibri" panose="020F0502020204030204" pitchFamily="34" charset="0"/>
                        <a:ea typeface="+mn-ea"/>
                        <a:cs typeface="+mn-cs"/>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marL="0" algn="ctr" defTabSz="914400" rtl="1" eaLnBrk="1" fontAlgn="ctr" latinLnBrk="0" hangingPunct="1"/>
                      <a:r>
                        <a:rPr lang="ar-SA" sz="1600" b="1" u="none" strike="noStrike" kern="1200">
                          <a:solidFill>
                            <a:schemeClr val="bg1"/>
                          </a:solidFill>
                          <a:effectLst/>
                          <a:latin typeface="ae_AlMohanad" panose="02060603050605020204" pitchFamily="18" charset="-78"/>
                          <a:ea typeface="+mn-ea"/>
                          <a:cs typeface="+mn-cs"/>
                        </a:rPr>
                        <a:t>14</a:t>
                      </a:r>
                      <a:endParaRPr lang="ar-SA" sz="1600" b="1" u="none" strike="noStrike" kern="1200" dirty="0">
                        <a:solidFill>
                          <a:schemeClr val="bg1"/>
                        </a:solidFill>
                        <a:effectLst/>
                        <a:latin typeface="ae_AlMohanad" panose="02060603050605020204" pitchFamily="18" charset="-78"/>
                        <a:ea typeface="+mn-ea"/>
                        <a:cs typeface="+mn-cs"/>
                      </a:endParaRPr>
                    </a:p>
                  </a:txBody>
                  <a:tcPr marL="2574" marR="2574" marT="2574"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1F6F75"/>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SA" sz="1600" b="1" i="0" u="none" strike="noStrike" dirty="0">
                          <a:solidFill>
                            <a:schemeClr val="bg1"/>
                          </a:solidFill>
                          <a:effectLst/>
                          <a:latin typeface="ae_AlMohanad" panose="02060603050605020204" pitchFamily="18" charset="-78"/>
                          <a:cs typeface="+mn-cs"/>
                        </a:rPr>
                        <a:t>ا</a:t>
                      </a:r>
                      <a:r>
                        <a:rPr lang="ar-EG" sz="1600" b="1" i="0" u="none" strike="noStrike" dirty="0">
                          <a:solidFill>
                            <a:schemeClr val="bg1"/>
                          </a:solidFill>
                          <a:effectLst/>
                          <a:latin typeface="ae_AlMohanad" panose="02060603050605020204" pitchFamily="18" charset="-78"/>
                          <a:cs typeface="+mn-cs"/>
                        </a:rPr>
                        <a:t>لحقو</a:t>
                      </a: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1F6F75"/>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SA" sz="1600" b="1" i="0" u="none" strike="noStrike" dirty="0">
                          <a:solidFill>
                            <a:schemeClr val="tx1"/>
                          </a:solidFill>
                          <a:effectLst/>
                          <a:latin typeface="ae_AlMohanad" panose="02060603050605020204" pitchFamily="18" charset="-78"/>
                          <a:cs typeface="+mn-cs"/>
                        </a:rPr>
                        <a:t>1</a:t>
                      </a:r>
                      <a:endParaRPr lang="en-US" sz="1600" b="1" i="0" u="none" strike="noStrike" dirty="0">
                        <a:solidFill>
                          <a:schemeClr val="tx1"/>
                        </a:solidFill>
                        <a:effectLst/>
                        <a:latin typeface="ae_AlMohanad" panose="02060603050605020204" pitchFamily="18" charset="-78"/>
                        <a:cs typeface="+mn-cs"/>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ar-SA" sz="1600" b="1" dirty="0"/>
                        <a:t>1</a:t>
                      </a:r>
                      <a:endParaRPr lang="en-US" sz="1600" b="1" dirty="0"/>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chemeClr val="bg1">
                        <a:lumMod val="95000"/>
                      </a:schemeClr>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SA" sz="1500" b="1" i="0" u="none" strike="noStrike" dirty="0">
                          <a:solidFill>
                            <a:srgbClr val="000000"/>
                          </a:solidFill>
                          <a:effectLst/>
                          <a:latin typeface="ae_AlMohanad" panose="02060603050605020204" pitchFamily="18" charset="-78"/>
                          <a:cs typeface="+mn-cs"/>
                        </a:rPr>
                        <a:t>0</a:t>
                      </a:r>
                      <a:endParaRPr lang="en-US" sz="1500" b="1" i="0" u="none" strike="noStrike" dirty="0">
                        <a:solidFill>
                          <a:srgbClr val="000000"/>
                        </a:solidFill>
                        <a:effectLst/>
                        <a:latin typeface="ae_AlMohanad" panose="02060603050605020204" pitchFamily="18" charset="-78"/>
                        <a:cs typeface="+mn-cs"/>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SA" sz="1500" b="1" i="0" u="none" strike="noStrike" dirty="0">
                          <a:solidFill>
                            <a:srgbClr val="000000"/>
                          </a:solidFill>
                          <a:effectLst/>
                          <a:latin typeface="ae_AlMohanad" panose="02060603050605020204" pitchFamily="18" charset="-78"/>
                          <a:cs typeface="+mn-cs"/>
                        </a:rPr>
                        <a:t>0</a:t>
                      </a:r>
                      <a:endParaRPr lang="en-US" sz="1500" b="1" i="0" u="none" strike="noStrike" dirty="0">
                        <a:solidFill>
                          <a:srgbClr val="000000"/>
                        </a:solidFill>
                        <a:effectLst/>
                        <a:latin typeface="ae_AlMohanad" panose="02060603050605020204" pitchFamily="18" charset="-78"/>
                        <a:cs typeface="+mn-cs"/>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2921040060"/>
                  </a:ext>
                </a:extLst>
              </a:tr>
              <a:tr h="507197">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marL="0" algn="ctr" defTabSz="914400" rtl="1" eaLnBrk="1" fontAlgn="ctr" latinLnBrk="0" hangingPunct="1"/>
                      <a:r>
                        <a:rPr lang="ar-SA" sz="1700" b="1" u="none" strike="noStrike" kern="1200" dirty="0">
                          <a:solidFill>
                            <a:schemeClr val="bg1"/>
                          </a:solidFill>
                          <a:effectLst/>
                          <a:latin typeface="ae_AlMohanad" panose="02060603050605020204" pitchFamily="18" charset="-78"/>
                          <a:cs typeface="ae_AlMohanad" panose="02060603050605020204" pitchFamily="18" charset="-78"/>
                        </a:rPr>
                        <a:t>2</a:t>
                      </a:r>
                      <a:endParaRPr lang="ar-SA" sz="1700" b="1" i="0" u="none" strike="noStrike" kern="1200" dirty="0">
                        <a:solidFill>
                          <a:schemeClr val="bg1"/>
                        </a:solidFill>
                        <a:effectLst/>
                        <a:latin typeface="ae_AlMohanad" panose="02060603050605020204" pitchFamily="18" charset="-78"/>
                        <a:ea typeface="+mn-ea"/>
                        <a:cs typeface="ae_AlMohanad" panose="02060603050605020204" pitchFamily="18" charset="-78"/>
                      </a:endParaRPr>
                    </a:p>
                  </a:txBody>
                  <a:tcPr marL="14288" marR="14288" marT="14288" marB="0"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1F6F75"/>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EG" sz="1600" b="1" i="0" u="none" strike="noStrike" dirty="0">
                          <a:solidFill>
                            <a:schemeClr val="bg1"/>
                          </a:solidFill>
                          <a:effectLst/>
                          <a:latin typeface="ae_AlMohanad" panose="02060603050605020204" pitchFamily="18" charset="-78"/>
                          <a:cs typeface="ae_AlMohanad" panose="02060603050605020204" pitchFamily="18" charset="-78"/>
                        </a:rPr>
                        <a:t>صبيا</a:t>
                      </a: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1F6F75"/>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en-US" sz="1600" b="1" i="0" u="none" strike="noStrike" dirty="0">
                          <a:solidFill>
                            <a:schemeClr val="tx1"/>
                          </a:solidFill>
                          <a:effectLst/>
                          <a:latin typeface="ae_AlMohanad" panose="02060603050605020204" pitchFamily="18" charset="-78"/>
                          <a:cs typeface="+mn-cs"/>
                        </a:rPr>
                        <a:t>10</a:t>
                      </a:r>
                      <a:r>
                        <a:rPr lang="ar-SA" sz="1600" b="1" i="0" u="none" strike="noStrike" dirty="0">
                          <a:solidFill>
                            <a:schemeClr val="tx1"/>
                          </a:solidFill>
                          <a:effectLst/>
                          <a:latin typeface="ae_AlMohanad" panose="02060603050605020204" pitchFamily="18" charset="-78"/>
                          <a:cs typeface="+mn-cs"/>
                        </a:rPr>
                        <a:t> </a:t>
                      </a:r>
                      <a:endParaRPr lang="en-US" sz="1600" b="1" i="0" u="none" strike="noStrike" dirty="0">
                        <a:solidFill>
                          <a:schemeClr val="tx1"/>
                        </a:solidFill>
                        <a:effectLst/>
                        <a:latin typeface="ae_AlMohanad" panose="02060603050605020204" pitchFamily="18" charset="-78"/>
                        <a:cs typeface="+mn-cs"/>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rtl="1" eaLnBrk="1" fontAlgn="ctr" latinLnBrk="0" hangingPunct="1"/>
                      <a:r>
                        <a:rPr kumimoji="0" lang="ar-SA" sz="1600" b="1" i="0" u="none" strike="noStrike" kern="1200" dirty="0">
                          <a:solidFill>
                            <a:schemeClr val="tx1"/>
                          </a:solidFill>
                          <a:effectLst/>
                          <a:latin typeface="ae_AlMohanad" panose="02060603050605020204" pitchFamily="18" charset="-78"/>
                          <a:ea typeface="+mn-ea"/>
                          <a:cs typeface="+mn-cs"/>
                        </a:rPr>
                        <a:t>2</a:t>
                      </a:r>
                      <a:endParaRPr kumimoji="0" lang="en-US" sz="1600" b="1" i="0" u="none" strike="noStrike" kern="1200" dirty="0">
                        <a:solidFill>
                          <a:schemeClr val="tx1"/>
                        </a:solidFill>
                        <a:effectLst/>
                        <a:latin typeface="ae_AlMohanad" panose="02060603050605020204" pitchFamily="18" charset="-78"/>
                        <a:ea typeface="+mn-ea"/>
                        <a:cs typeface="+mn-cs"/>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en-US" sz="1600" b="1" i="0" u="none" strike="noStrike" dirty="0">
                          <a:solidFill>
                            <a:schemeClr val="tx1"/>
                          </a:solidFill>
                          <a:effectLst/>
                          <a:latin typeface="ae_AlMohanad" panose="02060603050605020204" pitchFamily="18" charset="-78"/>
                          <a:cs typeface="+mn-cs"/>
                        </a:rPr>
                        <a:t>8</a:t>
                      </a: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1" fontAlgn="ctr"/>
                      <a:r>
                        <a:rPr kumimoji="0" lang="ar-SA" sz="15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72,842,059</a:t>
                      </a: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marL="0" algn="ctr" defTabSz="914400" rtl="1" eaLnBrk="1" fontAlgn="ctr" latinLnBrk="0" hangingPunct="1"/>
                      <a:r>
                        <a:rPr lang="ar-SA" sz="1600" b="1" u="none" strike="noStrike" kern="1200" dirty="0">
                          <a:solidFill>
                            <a:schemeClr val="bg1"/>
                          </a:solidFill>
                          <a:effectLst/>
                          <a:latin typeface="ae_AlMohanad" panose="02060603050605020204" pitchFamily="18" charset="-78"/>
                          <a:ea typeface="+mn-ea"/>
                          <a:cs typeface="+mn-cs"/>
                        </a:rPr>
                        <a:t>15</a:t>
                      </a: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1F6F75"/>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EG" sz="1600" b="1" i="0" u="none" strike="noStrike" dirty="0">
                          <a:solidFill>
                            <a:schemeClr val="bg1"/>
                          </a:solidFill>
                          <a:effectLst/>
                          <a:latin typeface="ae_AlMohanad" panose="02060603050605020204" pitchFamily="18" charset="-78"/>
                          <a:cs typeface="+mn-cs"/>
                        </a:rPr>
                        <a:t>فرسان</a:t>
                      </a: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1F6F75"/>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en-US" sz="1600" b="1" i="0" u="none" strike="noStrike" dirty="0">
                          <a:solidFill>
                            <a:schemeClr val="tx1"/>
                          </a:solidFill>
                          <a:effectLst/>
                          <a:latin typeface="ae_AlMohanad" panose="02060603050605020204" pitchFamily="18" charset="-78"/>
                          <a:cs typeface="+mn-cs"/>
                        </a:rPr>
                        <a:t>2</a:t>
                      </a: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600" b="1" dirty="0"/>
                        <a:t>2</a:t>
                      </a: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SA" sz="1500" b="1" i="0" u="none" strike="noStrike" dirty="0">
                          <a:solidFill>
                            <a:srgbClr val="000000"/>
                          </a:solidFill>
                          <a:effectLst/>
                          <a:latin typeface="ae_AlMohanad" panose="02060603050605020204" pitchFamily="18" charset="-78"/>
                          <a:cs typeface="+mn-cs"/>
                        </a:rPr>
                        <a:t>0</a:t>
                      </a:r>
                      <a:endParaRPr lang="en-US" sz="1500" b="1" i="0" u="none" strike="noStrike" dirty="0">
                        <a:solidFill>
                          <a:srgbClr val="000000"/>
                        </a:solidFill>
                        <a:effectLst/>
                        <a:latin typeface="ae_AlMohanad" panose="02060603050605020204" pitchFamily="18" charset="-78"/>
                        <a:cs typeface="+mn-cs"/>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SA" sz="1500" b="1" i="0" u="none" strike="noStrike" dirty="0">
                          <a:solidFill>
                            <a:srgbClr val="000000"/>
                          </a:solidFill>
                          <a:effectLst/>
                          <a:latin typeface="ae_AlMohanad" panose="02060603050605020204" pitchFamily="18" charset="-78"/>
                          <a:cs typeface="+mn-cs"/>
                        </a:rPr>
                        <a:t>0</a:t>
                      </a:r>
                      <a:endParaRPr lang="en-US" sz="1500" b="1" i="0" u="none" strike="noStrike" dirty="0">
                        <a:solidFill>
                          <a:srgbClr val="000000"/>
                        </a:solidFill>
                        <a:effectLst/>
                        <a:latin typeface="ae_AlMohanad" panose="02060603050605020204" pitchFamily="18" charset="-78"/>
                        <a:cs typeface="+mn-cs"/>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952640058"/>
                  </a:ext>
                </a:extLst>
              </a:tr>
              <a:tr h="467033">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marL="0" algn="ctr" defTabSz="914400" rtl="1" eaLnBrk="1" fontAlgn="ctr" latinLnBrk="0" hangingPunct="1"/>
                      <a:r>
                        <a:rPr lang="ar-SA" sz="1700" b="1" u="none" strike="noStrike" kern="1200" dirty="0">
                          <a:solidFill>
                            <a:schemeClr val="bg1"/>
                          </a:solidFill>
                          <a:effectLst/>
                          <a:latin typeface="ae_AlMohanad" panose="02060603050605020204" pitchFamily="18" charset="-78"/>
                          <a:cs typeface="ae_AlMohanad" panose="02060603050605020204" pitchFamily="18" charset="-78"/>
                        </a:rPr>
                        <a:t>3</a:t>
                      </a:r>
                      <a:endParaRPr lang="ar-SA" sz="1700" b="1" i="0" u="none" strike="noStrike" kern="1200" dirty="0">
                        <a:solidFill>
                          <a:schemeClr val="bg1"/>
                        </a:solidFill>
                        <a:effectLst/>
                        <a:latin typeface="ae_AlMohanad" panose="02060603050605020204" pitchFamily="18" charset="-78"/>
                        <a:ea typeface="+mn-ea"/>
                        <a:cs typeface="ae_AlMohanad" panose="02060603050605020204" pitchFamily="18" charset="-78"/>
                      </a:endParaRPr>
                    </a:p>
                  </a:txBody>
                  <a:tcPr marL="14288" marR="14288" marT="14288" marB="0"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1F6F75"/>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EG" sz="1600" b="1" i="0" u="none" strike="noStrike" dirty="0">
                          <a:solidFill>
                            <a:schemeClr val="bg1"/>
                          </a:solidFill>
                          <a:effectLst/>
                          <a:latin typeface="ae_AlMohanad" panose="02060603050605020204" pitchFamily="18" charset="-78"/>
                          <a:cs typeface="ae_AlMohanad" panose="02060603050605020204" pitchFamily="18" charset="-78"/>
                        </a:rPr>
                        <a:t>أبو عريش</a:t>
                      </a: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1F6F75"/>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SA" sz="1600" b="1" i="0" u="none" strike="noStrike" dirty="0">
                          <a:solidFill>
                            <a:schemeClr val="tx1"/>
                          </a:solidFill>
                          <a:effectLst/>
                          <a:latin typeface="ae_AlMohanad" panose="02060603050605020204" pitchFamily="18" charset="-78"/>
                          <a:cs typeface="+mn-cs"/>
                        </a:rPr>
                        <a:t>5</a:t>
                      </a:r>
                      <a:endParaRPr lang="en-US" sz="1600" b="1" i="0" u="none" strike="noStrike" dirty="0">
                        <a:solidFill>
                          <a:schemeClr val="tx1"/>
                        </a:solidFill>
                        <a:effectLst/>
                        <a:latin typeface="ae_AlMohanad" panose="02060603050605020204" pitchFamily="18" charset="-78"/>
                        <a:cs typeface="+mn-cs"/>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rtl="1" eaLnBrk="1" fontAlgn="ctr" latinLnBrk="0" hangingPunct="1"/>
                      <a:r>
                        <a:rPr kumimoji="0" lang="ar-SA" sz="1600" b="1" i="0" u="none" strike="noStrike" kern="1200" dirty="0">
                          <a:solidFill>
                            <a:schemeClr val="tx1"/>
                          </a:solidFill>
                          <a:effectLst/>
                          <a:latin typeface="ae_AlMohanad" panose="02060603050605020204" pitchFamily="18" charset="-78"/>
                          <a:ea typeface="+mn-ea"/>
                          <a:cs typeface="+mn-cs"/>
                        </a:rPr>
                        <a:t>4</a:t>
                      </a:r>
                      <a:endParaRPr kumimoji="0" lang="en-US" sz="1600" b="1" i="0" u="none" strike="noStrike" kern="1200" dirty="0">
                        <a:solidFill>
                          <a:schemeClr val="tx1"/>
                        </a:solidFill>
                        <a:effectLst/>
                        <a:latin typeface="ae_AlMohanad" panose="02060603050605020204" pitchFamily="18" charset="-78"/>
                        <a:ea typeface="+mn-ea"/>
                        <a:cs typeface="+mn-cs"/>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EG" sz="1600" b="1" i="0" u="none" strike="noStrike" dirty="0">
                          <a:solidFill>
                            <a:schemeClr val="tx1"/>
                          </a:solidFill>
                          <a:effectLst/>
                          <a:latin typeface="ae_AlMohanad" panose="02060603050605020204" pitchFamily="18" charset="-78"/>
                          <a:cs typeface="+mn-cs"/>
                        </a:rPr>
                        <a:t>1</a:t>
                      </a:r>
                      <a:endParaRPr lang="en-US" sz="1600" b="1" i="0" u="none" strike="noStrike" dirty="0">
                        <a:solidFill>
                          <a:schemeClr val="tx1"/>
                        </a:solidFill>
                        <a:effectLst/>
                        <a:latin typeface="ae_AlMohanad" panose="02060603050605020204" pitchFamily="18" charset="-78"/>
                        <a:cs typeface="+mn-cs"/>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1" fontAlgn="ctr"/>
                      <a:r>
                        <a:rPr lang="en-US" sz="1500" b="1" i="0" u="none" strike="noStrike" dirty="0">
                          <a:solidFill>
                            <a:srgbClr val="000000"/>
                          </a:solidFill>
                          <a:effectLst/>
                          <a:latin typeface="ae_AlMohanad" panose="02060603050605020204" pitchFamily="18" charset="-78"/>
                          <a:cs typeface="+mn-cs"/>
                        </a:rPr>
                        <a:t>354000</a:t>
                      </a: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marL="0" algn="ctr" defTabSz="914400" rtl="1" eaLnBrk="1" fontAlgn="ctr" latinLnBrk="0" hangingPunct="1"/>
                      <a:r>
                        <a:rPr lang="ar-SA" sz="1600" b="1" u="none" strike="noStrike" kern="1200" dirty="0">
                          <a:solidFill>
                            <a:schemeClr val="bg1"/>
                          </a:solidFill>
                          <a:effectLst/>
                          <a:latin typeface="ae_AlMohanad" panose="02060603050605020204" pitchFamily="18" charset="-78"/>
                          <a:ea typeface="+mn-ea"/>
                          <a:cs typeface="+mn-cs"/>
                        </a:rPr>
                        <a:t>16</a:t>
                      </a:r>
                    </a:p>
                  </a:txBody>
                  <a:tcPr marL="2574" marR="2574" marT="2574"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1F6F75"/>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EG" sz="1600" b="1" i="0" u="none" strike="noStrike" dirty="0">
                          <a:solidFill>
                            <a:schemeClr val="bg1"/>
                          </a:solidFill>
                          <a:effectLst/>
                          <a:latin typeface="ae_AlMohanad" panose="02060603050605020204" pitchFamily="18" charset="-78"/>
                          <a:cs typeface="+mn-cs"/>
                        </a:rPr>
                        <a:t> محافظة بيش</a:t>
                      </a: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1F6F75"/>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SA" sz="1600" b="1" i="0" u="none" strike="noStrike" dirty="0">
                          <a:solidFill>
                            <a:schemeClr val="tx1"/>
                          </a:solidFill>
                          <a:effectLst/>
                          <a:latin typeface="ae_AlMohanad" panose="02060603050605020204" pitchFamily="18" charset="-78"/>
                          <a:cs typeface="+mn-cs"/>
                        </a:rPr>
                        <a:t>1</a:t>
                      </a:r>
                      <a:endParaRPr lang="en-US" sz="1600" b="1" i="0" u="none" strike="noStrike" dirty="0">
                        <a:solidFill>
                          <a:schemeClr val="tx1"/>
                        </a:solidFill>
                        <a:effectLst/>
                        <a:latin typeface="ae_AlMohanad" panose="02060603050605020204" pitchFamily="18" charset="-78"/>
                        <a:cs typeface="+mn-cs"/>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ar-SA" sz="1600" b="1" dirty="0"/>
                        <a:t>1</a:t>
                      </a:r>
                      <a:endParaRPr lang="en-US" sz="1600" b="1" dirty="0"/>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SA" sz="1500" b="1" i="0" u="none" strike="noStrike" dirty="0">
                          <a:solidFill>
                            <a:srgbClr val="000000"/>
                          </a:solidFill>
                          <a:effectLst/>
                          <a:latin typeface="ae_AlMohanad" panose="02060603050605020204" pitchFamily="18" charset="-78"/>
                          <a:cs typeface="+mn-cs"/>
                        </a:rPr>
                        <a:t>0</a:t>
                      </a:r>
                      <a:endParaRPr lang="en-US" sz="1500" b="1" i="0" u="none" strike="noStrike" dirty="0">
                        <a:solidFill>
                          <a:srgbClr val="000000"/>
                        </a:solidFill>
                        <a:effectLst/>
                        <a:latin typeface="ae_AlMohanad" panose="02060603050605020204" pitchFamily="18" charset="-78"/>
                        <a:cs typeface="+mn-cs"/>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SA" sz="1500" b="1" i="0" u="none" strike="noStrike" dirty="0">
                          <a:solidFill>
                            <a:srgbClr val="000000"/>
                          </a:solidFill>
                          <a:effectLst/>
                          <a:latin typeface="ae_AlMohanad" panose="02060603050605020204" pitchFamily="18" charset="-78"/>
                          <a:cs typeface="+mn-cs"/>
                        </a:rPr>
                        <a:t>0</a:t>
                      </a:r>
                      <a:endParaRPr lang="en-US" sz="1500" b="1" i="0" u="none" strike="noStrike" dirty="0">
                        <a:solidFill>
                          <a:srgbClr val="000000"/>
                        </a:solidFill>
                        <a:effectLst/>
                        <a:latin typeface="ae_AlMohanad" panose="02060603050605020204" pitchFamily="18" charset="-78"/>
                        <a:cs typeface="+mn-cs"/>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2614295931"/>
                  </a:ext>
                </a:extLst>
              </a:tr>
              <a:tr h="410372">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marL="0" algn="ctr" defTabSz="914400" rtl="1" eaLnBrk="1" fontAlgn="ctr" latinLnBrk="0" hangingPunct="1"/>
                      <a:r>
                        <a:rPr lang="ar-SA" sz="1700" b="1" u="none" strike="noStrike" kern="1200" dirty="0">
                          <a:solidFill>
                            <a:schemeClr val="bg1"/>
                          </a:solidFill>
                          <a:effectLst/>
                          <a:latin typeface="ae_AlMohanad" panose="02060603050605020204" pitchFamily="18" charset="-78"/>
                          <a:cs typeface="ae_AlMohanad" panose="02060603050605020204" pitchFamily="18" charset="-78"/>
                        </a:rPr>
                        <a:t>4</a:t>
                      </a:r>
                      <a:endParaRPr lang="ar-SA" sz="1700" b="1" i="0" u="none" strike="noStrike" kern="1200" dirty="0">
                        <a:solidFill>
                          <a:schemeClr val="bg1"/>
                        </a:solidFill>
                        <a:effectLst/>
                        <a:latin typeface="ae_AlMohanad" panose="02060603050605020204" pitchFamily="18" charset="-78"/>
                        <a:ea typeface="+mn-ea"/>
                        <a:cs typeface="ae_AlMohanad" panose="02060603050605020204" pitchFamily="18" charset="-78"/>
                      </a:endParaRPr>
                    </a:p>
                  </a:txBody>
                  <a:tcPr marL="14288" marR="14288" marT="14288" marB="0"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1F6F75"/>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EG" sz="1600" b="1" i="0" u="none" strike="noStrike" dirty="0">
                          <a:solidFill>
                            <a:schemeClr val="bg1"/>
                          </a:solidFill>
                          <a:effectLst/>
                          <a:latin typeface="ae_AlMohanad" panose="02060603050605020204" pitchFamily="18" charset="-78"/>
                          <a:cs typeface="ae_AlMohanad" panose="02060603050605020204" pitchFamily="18" charset="-78"/>
                        </a:rPr>
                        <a:t>فيفا </a:t>
                      </a: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1F6F75"/>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SA" sz="1600" b="1" i="0" u="none" strike="noStrike" dirty="0">
                          <a:solidFill>
                            <a:schemeClr val="tx1"/>
                          </a:solidFill>
                          <a:effectLst/>
                          <a:latin typeface="ae_AlMohanad" panose="02060603050605020204" pitchFamily="18" charset="-78"/>
                          <a:cs typeface="+mn-cs"/>
                        </a:rPr>
                        <a:t>6</a:t>
                      </a:r>
                      <a:endParaRPr lang="en-US" sz="1600" b="1" i="0" u="none" strike="noStrike" dirty="0">
                        <a:solidFill>
                          <a:schemeClr val="tx1"/>
                        </a:solidFill>
                        <a:effectLst/>
                        <a:latin typeface="ae_AlMohanad" panose="02060603050605020204" pitchFamily="18" charset="-78"/>
                        <a:cs typeface="+mn-cs"/>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rtl="1" eaLnBrk="1" fontAlgn="ctr" latinLnBrk="0" hangingPunct="1"/>
                      <a:r>
                        <a:rPr kumimoji="0" lang="ar-SA" sz="1600" b="1" i="0" u="none" strike="noStrike" kern="1200" dirty="0">
                          <a:solidFill>
                            <a:schemeClr val="tx1"/>
                          </a:solidFill>
                          <a:effectLst/>
                          <a:latin typeface="ae_AlMohanad" panose="02060603050605020204" pitchFamily="18" charset="-78"/>
                          <a:ea typeface="+mn-ea"/>
                          <a:cs typeface="+mn-cs"/>
                        </a:rPr>
                        <a:t>4</a:t>
                      </a:r>
                      <a:endParaRPr kumimoji="0" lang="en-US" sz="1600" b="1" i="0" u="none" strike="noStrike" kern="1200" dirty="0">
                        <a:solidFill>
                          <a:schemeClr val="tx1"/>
                        </a:solidFill>
                        <a:effectLst/>
                        <a:latin typeface="ae_AlMohanad" panose="02060603050605020204" pitchFamily="18" charset="-78"/>
                        <a:ea typeface="+mn-ea"/>
                        <a:cs typeface="+mn-cs"/>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SA" sz="1600" b="1" i="0" u="none" strike="noStrike" dirty="0">
                          <a:solidFill>
                            <a:schemeClr val="tx1"/>
                          </a:solidFill>
                          <a:effectLst/>
                          <a:latin typeface="ae_AlMohanad" panose="02060603050605020204" pitchFamily="18" charset="-78"/>
                          <a:cs typeface="+mn-cs"/>
                        </a:rPr>
                        <a:t>2</a:t>
                      </a:r>
                      <a:endParaRPr lang="en-US" sz="1600" b="1" i="0" u="none" strike="noStrike" dirty="0">
                        <a:solidFill>
                          <a:schemeClr val="tx1"/>
                        </a:solidFill>
                        <a:effectLst/>
                        <a:latin typeface="ae_AlMohanad" panose="02060603050605020204" pitchFamily="18" charset="-78"/>
                        <a:cs typeface="+mn-cs"/>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1" fontAlgn="ctr"/>
                      <a:r>
                        <a:rPr lang="ar-SA" sz="1500" b="1" i="0" u="none" strike="noStrike" dirty="0">
                          <a:solidFill>
                            <a:srgbClr val="000000"/>
                          </a:solidFill>
                          <a:effectLst/>
                          <a:latin typeface="Calibri" panose="020F0502020204030204" pitchFamily="34" charset="0"/>
                          <a:cs typeface="+mn-cs"/>
                        </a:rPr>
                        <a:t>4,225,060</a:t>
                      </a: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marL="0" algn="ctr" defTabSz="914400" rtl="1" eaLnBrk="1" fontAlgn="ctr" latinLnBrk="0" hangingPunct="1"/>
                      <a:r>
                        <a:rPr lang="ar-SA" sz="1600" b="1" u="none" strike="noStrike" kern="1200" dirty="0">
                          <a:solidFill>
                            <a:schemeClr val="bg1"/>
                          </a:solidFill>
                          <a:effectLst/>
                          <a:latin typeface="ae_AlMohanad" panose="02060603050605020204" pitchFamily="18" charset="-78"/>
                          <a:ea typeface="+mn-ea"/>
                          <a:cs typeface="+mn-cs"/>
                        </a:rPr>
                        <a:t>17</a:t>
                      </a:r>
                    </a:p>
                  </a:txBody>
                  <a:tcPr marL="2574" marR="2574" marT="2574"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1F6F75"/>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EG" sz="1600" b="1" i="0" u="none" strike="noStrike" dirty="0">
                          <a:solidFill>
                            <a:schemeClr val="bg1"/>
                          </a:solidFill>
                          <a:effectLst/>
                          <a:latin typeface="ae_AlMohanad" panose="02060603050605020204" pitchFamily="18" charset="-78"/>
                          <a:cs typeface="+mn-cs"/>
                        </a:rPr>
                        <a:t>الدرب</a:t>
                      </a: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1F6F75"/>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SA" sz="1600" b="1" i="0" u="none" strike="noStrike" dirty="0">
                          <a:solidFill>
                            <a:schemeClr val="tx1"/>
                          </a:solidFill>
                          <a:effectLst/>
                          <a:latin typeface="ae_AlMohanad" panose="02060603050605020204" pitchFamily="18" charset="-78"/>
                          <a:cs typeface="+mn-cs"/>
                        </a:rPr>
                        <a:t>2</a:t>
                      </a:r>
                      <a:endParaRPr lang="en-US" sz="1600" b="1" i="0" u="none" strike="noStrike" dirty="0">
                        <a:solidFill>
                          <a:schemeClr val="tx1"/>
                        </a:solidFill>
                        <a:effectLst/>
                        <a:latin typeface="ae_AlMohanad" panose="02060603050605020204" pitchFamily="18" charset="-78"/>
                        <a:cs typeface="+mn-cs"/>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ar-SA" sz="1600" b="1" dirty="0"/>
                        <a:t>2</a:t>
                      </a:r>
                      <a:endParaRPr lang="en-US" sz="1600" b="1" dirty="0"/>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chemeClr val="bg1">
                        <a:lumMod val="95000"/>
                      </a:schemeClr>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SA" sz="1500" b="1" i="0" u="none" strike="noStrike" dirty="0">
                          <a:solidFill>
                            <a:srgbClr val="000000"/>
                          </a:solidFill>
                          <a:effectLst/>
                          <a:latin typeface="ae_AlMohanad" panose="02060603050605020204" pitchFamily="18" charset="-78"/>
                          <a:cs typeface="+mn-cs"/>
                        </a:rPr>
                        <a:t>0</a:t>
                      </a:r>
                      <a:endParaRPr lang="en-US" sz="1500" b="1" i="0" u="none" strike="noStrike" dirty="0">
                        <a:solidFill>
                          <a:srgbClr val="000000"/>
                        </a:solidFill>
                        <a:effectLst/>
                        <a:latin typeface="ae_AlMohanad" panose="02060603050605020204" pitchFamily="18" charset="-78"/>
                        <a:cs typeface="+mn-cs"/>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SA" sz="1500" b="1" i="0" u="none" strike="noStrike" dirty="0">
                          <a:solidFill>
                            <a:srgbClr val="000000"/>
                          </a:solidFill>
                          <a:effectLst/>
                          <a:latin typeface="ae_AlMohanad" panose="02060603050605020204" pitchFamily="18" charset="-78"/>
                          <a:cs typeface="+mn-cs"/>
                        </a:rPr>
                        <a:t>0</a:t>
                      </a:r>
                      <a:endParaRPr lang="en-US" sz="1500" b="1" i="0" u="none" strike="noStrike" dirty="0">
                        <a:solidFill>
                          <a:srgbClr val="000000"/>
                        </a:solidFill>
                        <a:effectLst/>
                        <a:latin typeface="ae_AlMohanad" panose="02060603050605020204" pitchFamily="18" charset="-78"/>
                        <a:cs typeface="+mn-cs"/>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34575632"/>
                  </a:ext>
                </a:extLst>
              </a:tr>
              <a:tr h="485270">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marL="0" algn="ctr" defTabSz="914400" rtl="1" eaLnBrk="1" fontAlgn="ctr" latinLnBrk="0" hangingPunct="1"/>
                      <a:r>
                        <a:rPr lang="ar-SA" sz="1700" b="1" i="0" u="none" strike="noStrike" kern="1200" dirty="0">
                          <a:solidFill>
                            <a:schemeClr val="bg1"/>
                          </a:solidFill>
                          <a:effectLst/>
                          <a:latin typeface="ae_AlMohanad" panose="02060603050605020204" pitchFamily="18" charset="-78"/>
                          <a:ea typeface="+mn-ea"/>
                          <a:cs typeface="ae_AlMohanad" panose="02060603050605020204" pitchFamily="18" charset="-78"/>
                        </a:rPr>
                        <a:t>5</a:t>
                      </a:r>
                    </a:p>
                  </a:txBody>
                  <a:tcPr marL="14288" marR="14288" marT="14288" marB="0"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1F6F75"/>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EG" sz="1600" b="1" i="0" u="none" strike="noStrike" dirty="0" err="1">
                          <a:solidFill>
                            <a:schemeClr val="bg1"/>
                          </a:solidFill>
                          <a:effectLst/>
                          <a:latin typeface="ae_AlMohanad" panose="02060603050605020204" pitchFamily="18" charset="-78"/>
                          <a:cs typeface="ae_AlMohanad" panose="02060603050605020204" pitchFamily="18" charset="-78"/>
                        </a:rPr>
                        <a:t>صامطه</a:t>
                      </a:r>
                      <a:endParaRPr lang="ar-EG" sz="1600" b="1" i="0" u="none" strike="noStrike" dirty="0">
                        <a:solidFill>
                          <a:schemeClr val="bg1"/>
                        </a:solidFill>
                        <a:effectLst/>
                        <a:latin typeface="ae_AlMohanad" panose="02060603050605020204" pitchFamily="18" charset="-78"/>
                        <a:cs typeface="ae_AlMohanad" panose="02060603050605020204" pitchFamily="18" charset="-78"/>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1F6F75"/>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en-US" sz="1600" b="1" i="0" u="none" strike="noStrike" dirty="0">
                          <a:solidFill>
                            <a:schemeClr val="tx1"/>
                          </a:solidFill>
                          <a:effectLst/>
                          <a:latin typeface="ae_AlMohanad" panose="02060603050605020204" pitchFamily="18" charset="-78"/>
                          <a:cs typeface="+mn-cs"/>
                        </a:rPr>
                        <a:t>2</a:t>
                      </a: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rtl="1" eaLnBrk="1" fontAlgn="ctr" latinLnBrk="0" hangingPunct="1"/>
                      <a:r>
                        <a:rPr kumimoji="0" lang="ar-SA" sz="1600" b="1" i="0" u="none" strike="noStrike" kern="1200" dirty="0">
                          <a:solidFill>
                            <a:schemeClr val="tx1"/>
                          </a:solidFill>
                          <a:effectLst/>
                          <a:latin typeface="ae_AlMohanad" panose="02060603050605020204" pitchFamily="18" charset="-78"/>
                          <a:ea typeface="+mn-ea"/>
                          <a:cs typeface="+mn-cs"/>
                        </a:rPr>
                        <a:t>1</a:t>
                      </a:r>
                      <a:endParaRPr kumimoji="0" lang="en-US" sz="1600" b="1" i="0" u="none" strike="noStrike" kern="1200" dirty="0">
                        <a:solidFill>
                          <a:schemeClr val="tx1"/>
                        </a:solidFill>
                        <a:effectLst/>
                        <a:latin typeface="ae_AlMohanad" panose="02060603050605020204" pitchFamily="18" charset="-78"/>
                        <a:ea typeface="+mn-ea"/>
                        <a:cs typeface="+mn-cs"/>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en-US" sz="1600" b="1" i="0" u="none" strike="noStrike" dirty="0">
                          <a:solidFill>
                            <a:schemeClr val="tx1"/>
                          </a:solidFill>
                          <a:effectLst/>
                          <a:latin typeface="ae_AlMohanad" panose="02060603050605020204" pitchFamily="18" charset="-78"/>
                          <a:cs typeface="+mn-cs"/>
                        </a:rPr>
                        <a:t>1</a:t>
                      </a: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1" fontAlgn="ctr"/>
                      <a:r>
                        <a:rPr lang="ar-SA" sz="1500" b="1" i="0" u="none" strike="noStrike" dirty="0">
                          <a:solidFill>
                            <a:srgbClr val="000000"/>
                          </a:solidFill>
                          <a:effectLst/>
                          <a:latin typeface="Calibri" panose="020F0502020204030204" pitchFamily="34" charset="0"/>
                          <a:cs typeface="+mn-cs"/>
                        </a:rPr>
                        <a:t>2,213,194</a:t>
                      </a: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marL="0" algn="ctr" defTabSz="914400" rtl="1" eaLnBrk="1" fontAlgn="ctr" latinLnBrk="0" hangingPunct="1"/>
                      <a:r>
                        <a:rPr lang="ar-SA" sz="1600" b="1" u="none" strike="noStrike" kern="1200" dirty="0">
                          <a:solidFill>
                            <a:schemeClr val="bg1"/>
                          </a:solidFill>
                          <a:effectLst/>
                          <a:latin typeface="ae_AlMohanad" panose="02060603050605020204" pitchFamily="18" charset="-78"/>
                          <a:ea typeface="+mn-ea"/>
                          <a:cs typeface="+mn-cs"/>
                        </a:rPr>
                        <a:t>18</a:t>
                      </a:r>
                    </a:p>
                  </a:txBody>
                  <a:tcPr marL="2574" marR="2574" marT="2574"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1F6F75"/>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EG" sz="1600" b="1" i="0" u="none" strike="noStrike" dirty="0">
                          <a:solidFill>
                            <a:schemeClr val="bg1"/>
                          </a:solidFill>
                          <a:effectLst/>
                          <a:latin typeface="ae_AlMohanad" panose="02060603050605020204" pitchFamily="18" charset="-78"/>
                          <a:cs typeface="+mn-cs"/>
                        </a:rPr>
                        <a:t>وادي جيزان</a:t>
                      </a: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1F6F75"/>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en-US" sz="1600" b="1" i="0" u="none" strike="noStrike" dirty="0">
                          <a:solidFill>
                            <a:schemeClr val="tx1"/>
                          </a:solidFill>
                          <a:effectLst/>
                          <a:latin typeface="ae_AlMohanad" panose="02060603050605020204" pitchFamily="18" charset="-78"/>
                          <a:cs typeface="+mn-cs"/>
                        </a:rPr>
                        <a:t>2</a:t>
                      </a: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600" b="1" dirty="0"/>
                        <a:t>1</a:t>
                      </a: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chemeClr val="bg1">
                        <a:lumMod val="95000"/>
                      </a:schemeClr>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en-US" sz="1500" b="1" i="0" u="none" strike="noStrike" dirty="0">
                          <a:solidFill>
                            <a:srgbClr val="000000"/>
                          </a:solidFill>
                          <a:effectLst/>
                          <a:latin typeface="ae_AlMohanad" panose="02060603050605020204" pitchFamily="18" charset="-78"/>
                          <a:cs typeface="+mn-cs"/>
                        </a:rPr>
                        <a:t>1</a:t>
                      </a: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SA" sz="1500" b="1" i="0" u="none" strike="noStrike" dirty="0">
                          <a:solidFill>
                            <a:srgbClr val="000000"/>
                          </a:solidFill>
                          <a:effectLst/>
                          <a:latin typeface="ae_AlMohanad" panose="02060603050605020204" pitchFamily="18" charset="-78"/>
                          <a:cs typeface="+mn-cs"/>
                        </a:rPr>
                        <a:t>377,593</a:t>
                      </a:r>
                      <a:endParaRPr lang="en-US" sz="1500" b="1" i="0" u="none" strike="noStrike" dirty="0">
                        <a:solidFill>
                          <a:srgbClr val="000000"/>
                        </a:solidFill>
                        <a:effectLst/>
                        <a:latin typeface="ae_AlMohanad" panose="02060603050605020204" pitchFamily="18" charset="-78"/>
                        <a:cs typeface="+mn-cs"/>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3145312555"/>
                  </a:ext>
                </a:extLst>
              </a:tr>
              <a:tr h="485213">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marL="0" algn="ctr" defTabSz="914400" rtl="1" eaLnBrk="1" fontAlgn="ctr" latinLnBrk="0" hangingPunct="1"/>
                      <a:r>
                        <a:rPr lang="ar-SA" sz="1700" b="1" i="0" u="none" strike="noStrike" kern="1200" dirty="0">
                          <a:solidFill>
                            <a:schemeClr val="bg1"/>
                          </a:solidFill>
                          <a:effectLst/>
                          <a:latin typeface="ae_AlMohanad" panose="02060603050605020204" pitchFamily="18" charset="-78"/>
                          <a:ea typeface="+mn-ea"/>
                          <a:cs typeface="ae_AlMohanad" panose="02060603050605020204" pitchFamily="18" charset="-78"/>
                        </a:rPr>
                        <a:t>6</a:t>
                      </a:r>
                    </a:p>
                  </a:txBody>
                  <a:tcPr marL="14288" marR="14288" marT="14288" marB="0"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1F6F75"/>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EG" sz="1600" b="1" i="0" u="none" strike="noStrike" dirty="0">
                          <a:solidFill>
                            <a:schemeClr val="bg1"/>
                          </a:solidFill>
                          <a:effectLst/>
                          <a:latin typeface="ae_AlMohanad" panose="02060603050605020204" pitchFamily="18" charset="-78"/>
                          <a:cs typeface="ae_AlMohanad" panose="02060603050605020204" pitchFamily="18" charset="-78"/>
                        </a:rPr>
                        <a:t>هروب</a:t>
                      </a: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1F6F75"/>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SA" sz="1600" b="1" i="0" u="none" strike="noStrike" dirty="0">
                          <a:solidFill>
                            <a:schemeClr val="tx1"/>
                          </a:solidFill>
                          <a:effectLst/>
                          <a:latin typeface="ae_AlMohanad" panose="02060603050605020204" pitchFamily="18" charset="-78"/>
                          <a:cs typeface="+mn-cs"/>
                        </a:rPr>
                        <a:t>2</a:t>
                      </a:r>
                      <a:endParaRPr lang="en-US" sz="1600" b="1" i="0" u="none" strike="noStrike" dirty="0">
                        <a:solidFill>
                          <a:schemeClr val="tx1"/>
                        </a:solidFill>
                        <a:effectLst/>
                        <a:latin typeface="ae_AlMohanad" panose="02060603050605020204" pitchFamily="18" charset="-78"/>
                        <a:cs typeface="+mn-cs"/>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rtl="1" eaLnBrk="1" fontAlgn="ctr" latinLnBrk="0" hangingPunct="1"/>
                      <a:r>
                        <a:rPr kumimoji="0" lang="en-US" sz="1600" b="1" i="0" u="none" strike="noStrike" kern="1200" dirty="0">
                          <a:solidFill>
                            <a:schemeClr val="tx1"/>
                          </a:solidFill>
                          <a:effectLst/>
                          <a:latin typeface="ae_AlMohanad" panose="02060603050605020204" pitchFamily="18" charset="-78"/>
                          <a:ea typeface="+mn-ea"/>
                          <a:cs typeface="+mn-cs"/>
                        </a:rPr>
                        <a:t>1</a:t>
                      </a: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en-US" sz="1600" b="1" i="0" u="none" strike="noStrike" dirty="0">
                          <a:solidFill>
                            <a:schemeClr val="tx1"/>
                          </a:solidFill>
                          <a:effectLst/>
                          <a:latin typeface="ae_AlMohanad" panose="02060603050605020204" pitchFamily="18" charset="-78"/>
                          <a:cs typeface="+mn-cs"/>
                        </a:rPr>
                        <a:t>1</a:t>
                      </a: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1" eaLnBrk="1" fontAlgn="ctr" latinLnBrk="0" hangingPunct="1">
                        <a:lnSpc>
                          <a:spcPct val="100000"/>
                        </a:lnSpc>
                        <a:spcBef>
                          <a:spcPts val="0"/>
                        </a:spcBef>
                        <a:spcAft>
                          <a:spcPts val="0"/>
                        </a:spcAft>
                        <a:buClrTx/>
                        <a:buSzTx/>
                        <a:buFontTx/>
                        <a:buNone/>
                        <a:tabLst/>
                        <a:defRPr/>
                      </a:pPr>
                      <a:r>
                        <a:rPr lang="ar-SA" sz="1500" b="1" i="0" u="none" strike="noStrike" dirty="0">
                          <a:solidFill>
                            <a:srgbClr val="000000"/>
                          </a:solidFill>
                          <a:effectLst/>
                          <a:latin typeface="ae_AlMohanad" panose="02060603050605020204" pitchFamily="18" charset="-78"/>
                          <a:cs typeface="+mn-cs"/>
                        </a:rPr>
                        <a:t>13,192,235</a:t>
                      </a:r>
                      <a:endParaRPr lang="en-US" sz="1500" b="1" i="0" u="none" strike="noStrike" dirty="0">
                        <a:solidFill>
                          <a:srgbClr val="000000"/>
                        </a:solidFill>
                        <a:effectLst/>
                        <a:latin typeface="ae_AlMohanad" panose="02060603050605020204" pitchFamily="18" charset="-78"/>
                        <a:cs typeface="+mn-cs"/>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marL="0" algn="ctr" defTabSz="914400" rtl="1" eaLnBrk="1" fontAlgn="ctr" latinLnBrk="0" hangingPunct="1"/>
                      <a:r>
                        <a:rPr lang="ar-SA" sz="1600" b="1" u="none" strike="noStrike" kern="1200" dirty="0">
                          <a:solidFill>
                            <a:schemeClr val="bg1"/>
                          </a:solidFill>
                          <a:effectLst/>
                          <a:latin typeface="ae_AlMohanad" panose="02060603050605020204" pitchFamily="18" charset="-78"/>
                          <a:ea typeface="+mn-ea"/>
                          <a:cs typeface="+mn-cs"/>
                        </a:rPr>
                        <a:t>19</a:t>
                      </a:r>
                    </a:p>
                  </a:txBody>
                  <a:tcPr marL="2574" marR="2574" marT="2574"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1F6F75"/>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EG" sz="1600" b="1" i="0" u="none" strike="noStrike" dirty="0">
                          <a:solidFill>
                            <a:schemeClr val="bg1"/>
                          </a:solidFill>
                          <a:effectLst/>
                          <a:latin typeface="ae_AlMohanad" panose="02060603050605020204" pitchFamily="18" charset="-78"/>
                          <a:cs typeface="+mn-cs"/>
                        </a:rPr>
                        <a:t> قوز الجعافرة</a:t>
                      </a: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1F6F75"/>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SA" sz="1600" b="1" i="0" u="none" strike="noStrike" dirty="0">
                          <a:solidFill>
                            <a:schemeClr val="tx1"/>
                          </a:solidFill>
                          <a:effectLst/>
                          <a:latin typeface="ae_AlMohanad" panose="02060603050605020204" pitchFamily="18" charset="-78"/>
                          <a:cs typeface="+mn-cs"/>
                        </a:rPr>
                        <a:t>2</a:t>
                      </a:r>
                      <a:endParaRPr lang="en-US" sz="1600" b="1" i="0" u="none" strike="noStrike" dirty="0">
                        <a:solidFill>
                          <a:schemeClr val="tx1"/>
                        </a:solidFill>
                        <a:effectLst/>
                        <a:latin typeface="ae_AlMohanad" panose="02060603050605020204" pitchFamily="18" charset="-78"/>
                        <a:cs typeface="+mn-cs"/>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ar-SA" sz="1600" b="1" dirty="0"/>
                        <a:t>1</a:t>
                      </a:r>
                      <a:endParaRPr lang="en-US" sz="1600" b="1" dirty="0"/>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SA" sz="1500" b="1" i="0" u="none" strike="noStrike" dirty="0">
                          <a:solidFill>
                            <a:srgbClr val="000000"/>
                          </a:solidFill>
                          <a:effectLst/>
                          <a:latin typeface="ae_AlMohanad" panose="02060603050605020204" pitchFamily="18" charset="-78"/>
                          <a:cs typeface="+mn-cs"/>
                        </a:rPr>
                        <a:t>1</a:t>
                      </a:r>
                      <a:endParaRPr lang="en-US" sz="1500" b="1" i="0" u="none" strike="noStrike" dirty="0">
                        <a:solidFill>
                          <a:srgbClr val="000000"/>
                        </a:solidFill>
                        <a:effectLst/>
                        <a:latin typeface="ae_AlMohanad" panose="02060603050605020204" pitchFamily="18" charset="-78"/>
                        <a:cs typeface="+mn-cs"/>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1" eaLnBrk="1" fontAlgn="ctr" latinLnBrk="0" hangingPunct="1">
                        <a:lnSpc>
                          <a:spcPct val="100000"/>
                        </a:lnSpc>
                        <a:spcBef>
                          <a:spcPts val="0"/>
                        </a:spcBef>
                        <a:spcAft>
                          <a:spcPts val="0"/>
                        </a:spcAft>
                        <a:buClrTx/>
                        <a:buSzTx/>
                        <a:buFontTx/>
                        <a:buNone/>
                        <a:tabLst/>
                        <a:defRPr/>
                      </a:pPr>
                      <a:r>
                        <a:rPr lang="en-US" sz="1500" b="1" i="0" u="none" strike="noStrike" dirty="0">
                          <a:solidFill>
                            <a:srgbClr val="000000"/>
                          </a:solidFill>
                          <a:effectLst/>
                          <a:latin typeface="ae_AlMohanad" panose="02060603050605020204" pitchFamily="18" charset="-78"/>
                          <a:cs typeface="+mn-cs"/>
                        </a:rPr>
                        <a:t>400,000</a:t>
                      </a: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3883735810"/>
                  </a:ext>
                </a:extLst>
              </a:tr>
              <a:tr h="526749">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marL="0" algn="ctr" defTabSz="914400" rtl="1" eaLnBrk="1" fontAlgn="ctr" latinLnBrk="0" hangingPunct="1"/>
                      <a:r>
                        <a:rPr lang="ar-SA" sz="1700" b="1" i="0" u="none" strike="noStrike" kern="1200" dirty="0">
                          <a:solidFill>
                            <a:schemeClr val="bg1"/>
                          </a:solidFill>
                          <a:effectLst/>
                          <a:latin typeface="ae_AlMohanad" panose="02060603050605020204" pitchFamily="18" charset="-78"/>
                          <a:ea typeface="+mn-ea"/>
                          <a:cs typeface="ae_AlMohanad" panose="02060603050605020204" pitchFamily="18" charset="-78"/>
                        </a:rPr>
                        <a:t>7</a:t>
                      </a:r>
                    </a:p>
                  </a:txBody>
                  <a:tcPr marL="14288" marR="14288" marT="14288" marB="0"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1F6F75"/>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EG" sz="1600" b="1" i="0" u="none" strike="noStrike" dirty="0">
                          <a:solidFill>
                            <a:schemeClr val="bg1"/>
                          </a:solidFill>
                          <a:effectLst/>
                          <a:latin typeface="ae_AlMohanad" panose="02060603050605020204" pitchFamily="18" charset="-78"/>
                          <a:cs typeface="ae_AlMohanad" panose="02060603050605020204" pitchFamily="18" charset="-78"/>
                        </a:rPr>
                        <a:t>الشقيق</a:t>
                      </a: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1F6F75"/>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en-US" sz="1600" b="1" i="0" u="none" strike="noStrike" dirty="0">
                          <a:solidFill>
                            <a:schemeClr val="tx1"/>
                          </a:solidFill>
                          <a:effectLst/>
                          <a:latin typeface="ae_AlMohanad" panose="02060603050605020204" pitchFamily="18" charset="-78"/>
                          <a:cs typeface="+mn-cs"/>
                        </a:rPr>
                        <a:t>2</a:t>
                      </a: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rtl="1" eaLnBrk="1" fontAlgn="ctr" latinLnBrk="0" hangingPunct="1"/>
                      <a:r>
                        <a:rPr kumimoji="0" lang="en-US" sz="1600" b="1" i="0" u="none" strike="noStrike" kern="1200" dirty="0">
                          <a:solidFill>
                            <a:schemeClr val="tx1"/>
                          </a:solidFill>
                          <a:effectLst/>
                          <a:latin typeface="ae_AlMohanad" panose="02060603050605020204" pitchFamily="18" charset="-78"/>
                          <a:ea typeface="+mn-ea"/>
                          <a:cs typeface="+mn-cs"/>
                        </a:rPr>
                        <a:t>1</a:t>
                      </a: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en-US" sz="1600" b="1" i="0" u="none" strike="noStrike" dirty="0">
                          <a:solidFill>
                            <a:schemeClr val="tx1"/>
                          </a:solidFill>
                          <a:effectLst/>
                          <a:latin typeface="ae_AlMohanad" panose="02060603050605020204" pitchFamily="18" charset="-78"/>
                          <a:cs typeface="+mn-cs"/>
                        </a:rPr>
                        <a:t>1</a:t>
                      </a: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1" fontAlgn="ctr"/>
                      <a:r>
                        <a:rPr lang="ar-SA" sz="1500" b="1" i="0" u="none" strike="noStrike" dirty="0">
                          <a:solidFill>
                            <a:srgbClr val="000000"/>
                          </a:solidFill>
                          <a:effectLst/>
                          <a:latin typeface="ae_AlMohanad" panose="02060603050605020204" pitchFamily="18" charset="-78"/>
                          <a:cs typeface="+mn-cs"/>
                        </a:rPr>
                        <a:t>2,154,826</a:t>
                      </a: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marL="0" algn="ctr" defTabSz="914400" rtl="1" eaLnBrk="1" fontAlgn="ctr" latinLnBrk="0" hangingPunct="1"/>
                      <a:r>
                        <a:rPr lang="ar-SA" sz="1600" b="1" u="none" strike="noStrike" kern="1200" dirty="0">
                          <a:solidFill>
                            <a:schemeClr val="bg1"/>
                          </a:solidFill>
                          <a:effectLst/>
                          <a:latin typeface="ae_AlMohanad" panose="02060603050605020204" pitchFamily="18" charset="-78"/>
                          <a:ea typeface="+mn-ea"/>
                          <a:cs typeface="+mn-cs"/>
                        </a:rPr>
                        <a:t>20</a:t>
                      </a:r>
                    </a:p>
                  </a:txBody>
                  <a:tcPr marL="2574" marR="2574" marT="2574"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1F6F75"/>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EG" sz="1600" b="1" i="0" u="none" strike="noStrike" dirty="0">
                          <a:solidFill>
                            <a:schemeClr val="bg1"/>
                          </a:solidFill>
                          <a:effectLst/>
                          <a:latin typeface="ae_AlMohanad" panose="02060603050605020204" pitchFamily="18" charset="-78"/>
                          <a:cs typeface="+mn-cs"/>
                        </a:rPr>
                        <a:t>القفل</a:t>
                      </a: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1F6F75"/>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SA" sz="1600" b="1" i="0" u="none" strike="noStrike" dirty="0">
                          <a:solidFill>
                            <a:schemeClr val="tx1"/>
                          </a:solidFill>
                          <a:effectLst/>
                          <a:latin typeface="ae_AlMohanad" panose="02060603050605020204" pitchFamily="18" charset="-78"/>
                          <a:cs typeface="+mn-cs"/>
                        </a:rPr>
                        <a:t>1</a:t>
                      </a:r>
                      <a:endParaRPr lang="en-US" sz="1600" b="1" i="0" u="none" strike="noStrike" dirty="0">
                        <a:solidFill>
                          <a:schemeClr val="tx1"/>
                        </a:solidFill>
                        <a:effectLst/>
                        <a:latin typeface="ae_AlMohanad" panose="02060603050605020204" pitchFamily="18" charset="-78"/>
                        <a:cs typeface="+mn-cs"/>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ar-SA" sz="1600" b="1" dirty="0"/>
                        <a:t>1</a:t>
                      </a:r>
                      <a:endParaRPr lang="en-US" sz="1600" b="1" dirty="0"/>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chemeClr val="bg1">
                        <a:lumMod val="95000"/>
                      </a:schemeClr>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SA" sz="1500" b="1" i="0" u="none" strike="noStrike" dirty="0">
                          <a:solidFill>
                            <a:srgbClr val="000000"/>
                          </a:solidFill>
                          <a:effectLst/>
                          <a:latin typeface="ae_AlMohanad" panose="02060603050605020204" pitchFamily="18" charset="-78"/>
                          <a:cs typeface="+mn-cs"/>
                        </a:rPr>
                        <a:t>0</a:t>
                      </a:r>
                      <a:endParaRPr lang="en-US" sz="1500" b="1" i="0" u="none" strike="noStrike" dirty="0">
                        <a:solidFill>
                          <a:srgbClr val="000000"/>
                        </a:solidFill>
                        <a:effectLst/>
                        <a:latin typeface="ae_AlMohanad" panose="02060603050605020204" pitchFamily="18" charset="-78"/>
                        <a:cs typeface="+mn-cs"/>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SA" sz="1500" b="1" i="0" u="none" strike="noStrike" dirty="0">
                          <a:solidFill>
                            <a:srgbClr val="000000"/>
                          </a:solidFill>
                          <a:effectLst/>
                          <a:latin typeface="ae_AlMohanad" panose="02060603050605020204" pitchFamily="18" charset="-78"/>
                          <a:cs typeface="+mn-cs"/>
                        </a:rPr>
                        <a:t>0</a:t>
                      </a:r>
                      <a:endParaRPr lang="en-US" sz="1500" b="1" i="0" u="none" strike="noStrike" dirty="0">
                        <a:solidFill>
                          <a:srgbClr val="000000"/>
                        </a:solidFill>
                        <a:effectLst/>
                        <a:latin typeface="ae_AlMohanad" panose="02060603050605020204" pitchFamily="18" charset="-78"/>
                        <a:cs typeface="+mn-cs"/>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895076240"/>
                  </a:ext>
                </a:extLst>
              </a:tr>
              <a:tr h="548655">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marL="0" algn="ctr" defTabSz="914400" rtl="1" eaLnBrk="1" fontAlgn="ctr" latinLnBrk="0" hangingPunct="1"/>
                      <a:r>
                        <a:rPr lang="ar-SA" sz="1700" b="1" i="0" u="none" strike="noStrike" kern="1200" dirty="0">
                          <a:solidFill>
                            <a:schemeClr val="bg1"/>
                          </a:solidFill>
                          <a:effectLst/>
                          <a:latin typeface="ae_AlMohanad" panose="02060603050605020204" pitchFamily="18" charset="-78"/>
                          <a:ea typeface="+mn-ea"/>
                          <a:cs typeface="ae_AlMohanad" panose="02060603050605020204" pitchFamily="18" charset="-78"/>
                        </a:rPr>
                        <a:t>8</a:t>
                      </a:r>
                    </a:p>
                  </a:txBody>
                  <a:tcPr marL="14288" marR="14288" marT="14288" marB="0"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1F6F75"/>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EG" sz="1600" b="1" i="0" u="none" strike="noStrike" dirty="0">
                          <a:solidFill>
                            <a:schemeClr val="bg1"/>
                          </a:solidFill>
                          <a:effectLst/>
                          <a:latin typeface="ae_AlMohanad" panose="02060603050605020204" pitchFamily="18" charset="-78"/>
                          <a:cs typeface="ae_AlMohanad" panose="02060603050605020204" pitchFamily="18" charset="-78"/>
                        </a:rPr>
                        <a:t>احد المسا</a:t>
                      </a:r>
                      <a:r>
                        <a:rPr lang="ar-SA" sz="1600" b="1" i="0" u="none" strike="noStrike" dirty="0">
                          <a:solidFill>
                            <a:schemeClr val="bg1"/>
                          </a:solidFill>
                          <a:effectLst/>
                          <a:latin typeface="ae_AlMohanad" panose="02060603050605020204" pitchFamily="18" charset="-78"/>
                          <a:cs typeface="ae_AlMohanad" panose="02060603050605020204" pitchFamily="18" charset="-78"/>
                        </a:rPr>
                        <a:t>ر</a:t>
                      </a:r>
                      <a:r>
                        <a:rPr lang="ar-EG" sz="1600" b="1" i="0" u="none" strike="noStrike" dirty="0" err="1">
                          <a:solidFill>
                            <a:schemeClr val="bg1"/>
                          </a:solidFill>
                          <a:effectLst/>
                          <a:latin typeface="ae_AlMohanad" panose="02060603050605020204" pitchFamily="18" charset="-78"/>
                          <a:cs typeface="ae_AlMohanad" panose="02060603050605020204" pitchFamily="18" charset="-78"/>
                        </a:rPr>
                        <a:t>حه</a:t>
                      </a:r>
                      <a:endParaRPr lang="ar-EG" sz="1600" b="1" i="0" u="none" strike="noStrike" dirty="0">
                        <a:solidFill>
                          <a:schemeClr val="bg1"/>
                        </a:solidFill>
                        <a:effectLst/>
                        <a:latin typeface="ae_AlMohanad" panose="02060603050605020204" pitchFamily="18" charset="-78"/>
                        <a:cs typeface="ae_AlMohanad" panose="02060603050605020204" pitchFamily="18" charset="-78"/>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1F6F75"/>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en-US" sz="1600" b="1" i="0" u="none" strike="noStrike" dirty="0">
                          <a:solidFill>
                            <a:schemeClr val="tx1"/>
                          </a:solidFill>
                          <a:effectLst/>
                          <a:latin typeface="ae_AlMohanad" panose="02060603050605020204" pitchFamily="18" charset="-78"/>
                          <a:cs typeface="+mn-cs"/>
                        </a:rPr>
                        <a:t>2</a:t>
                      </a: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rtl="1" eaLnBrk="1" fontAlgn="ctr" latinLnBrk="0" hangingPunct="1"/>
                      <a:r>
                        <a:rPr kumimoji="0" lang="en-US" sz="1600" b="1" i="0" u="none" strike="noStrike" kern="1200" dirty="0">
                          <a:solidFill>
                            <a:schemeClr val="tx1"/>
                          </a:solidFill>
                          <a:effectLst/>
                          <a:latin typeface="ae_AlMohanad" panose="02060603050605020204" pitchFamily="18" charset="-78"/>
                          <a:ea typeface="+mn-ea"/>
                          <a:cs typeface="+mn-cs"/>
                        </a:rPr>
                        <a:t>1</a:t>
                      </a: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SA" sz="1600" b="1" i="0" u="none" strike="noStrike" dirty="0">
                          <a:solidFill>
                            <a:schemeClr val="tx1"/>
                          </a:solidFill>
                          <a:effectLst/>
                          <a:latin typeface="ae_AlMohanad" panose="02060603050605020204" pitchFamily="18" charset="-78"/>
                          <a:cs typeface="+mn-cs"/>
                        </a:rPr>
                        <a:t>1</a:t>
                      </a:r>
                      <a:endParaRPr lang="en-US" sz="1600" b="1" i="0" u="none" strike="noStrike" dirty="0">
                        <a:solidFill>
                          <a:schemeClr val="tx1"/>
                        </a:solidFill>
                        <a:effectLst/>
                        <a:latin typeface="ae_AlMohanad" panose="02060603050605020204" pitchFamily="18" charset="-78"/>
                        <a:cs typeface="+mn-cs"/>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1" fontAlgn="ctr"/>
                      <a:r>
                        <a:rPr lang="en-US" sz="1500" b="1" i="0" u="none" strike="noStrike" dirty="0">
                          <a:solidFill>
                            <a:srgbClr val="000000"/>
                          </a:solidFill>
                          <a:effectLst/>
                          <a:latin typeface="ae_AlMohanad" panose="02060603050605020204" pitchFamily="18" charset="-78"/>
                          <a:cs typeface="+mn-cs"/>
                        </a:rPr>
                        <a:t>4,668,941</a:t>
                      </a: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marL="0" algn="ctr" defTabSz="914400" rtl="1" eaLnBrk="1" fontAlgn="ctr" latinLnBrk="0" hangingPunct="1"/>
                      <a:r>
                        <a:rPr lang="ar-SA" sz="1600" b="1" u="none" strike="noStrike" kern="1200" dirty="0">
                          <a:solidFill>
                            <a:schemeClr val="bg1"/>
                          </a:solidFill>
                          <a:effectLst/>
                          <a:latin typeface="ae_AlMohanad" panose="02060603050605020204" pitchFamily="18" charset="-78"/>
                          <a:ea typeface="+mn-ea"/>
                          <a:cs typeface="+mn-cs"/>
                        </a:rPr>
                        <a:t>21</a:t>
                      </a:r>
                    </a:p>
                  </a:txBody>
                  <a:tcPr marL="2574" marR="2574" marT="2574"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1F6F75"/>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EG" sz="1600" b="1" i="0" u="none" strike="noStrike" dirty="0">
                          <a:solidFill>
                            <a:schemeClr val="bg1"/>
                          </a:solidFill>
                          <a:effectLst/>
                          <a:latin typeface="ae_AlMohanad" panose="02060603050605020204" pitchFamily="18" charset="-78"/>
                          <a:cs typeface="+mn-cs"/>
                        </a:rPr>
                        <a:t> الموسم</a:t>
                      </a: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1F6F75"/>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SA" sz="1600" b="1" i="0" u="none" strike="noStrike" dirty="0">
                          <a:solidFill>
                            <a:schemeClr val="tx1"/>
                          </a:solidFill>
                          <a:effectLst/>
                          <a:latin typeface="ae_AlMohanad" panose="02060603050605020204" pitchFamily="18" charset="-78"/>
                          <a:cs typeface="+mn-cs"/>
                        </a:rPr>
                        <a:t>1</a:t>
                      </a:r>
                      <a:endParaRPr lang="en-US" sz="1600" b="1" i="0" u="none" strike="noStrike" dirty="0">
                        <a:solidFill>
                          <a:schemeClr val="tx1"/>
                        </a:solidFill>
                        <a:effectLst/>
                        <a:latin typeface="ae_AlMohanad" panose="02060603050605020204" pitchFamily="18" charset="-78"/>
                        <a:cs typeface="+mn-cs"/>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ar-SA" sz="1600" b="1" dirty="0"/>
                        <a:t>1</a:t>
                      </a:r>
                      <a:endParaRPr lang="en-US" sz="1600" b="1" dirty="0"/>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chemeClr val="bg1">
                        <a:lumMod val="95000"/>
                      </a:schemeClr>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SA" sz="1500" b="1" i="0" u="none" strike="noStrike" dirty="0">
                          <a:solidFill>
                            <a:srgbClr val="000000"/>
                          </a:solidFill>
                          <a:effectLst/>
                          <a:latin typeface="ae_AlMohanad" panose="02060603050605020204" pitchFamily="18" charset="-78"/>
                          <a:cs typeface="+mn-cs"/>
                        </a:rPr>
                        <a:t>0</a:t>
                      </a:r>
                      <a:endParaRPr lang="en-US" sz="1500" b="1" i="0" u="none" strike="noStrike" dirty="0">
                        <a:solidFill>
                          <a:srgbClr val="000000"/>
                        </a:solidFill>
                        <a:effectLst/>
                        <a:latin typeface="ae_AlMohanad" panose="02060603050605020204" pitchFamily="18" charset="-78"/>
                        <a:cs typeface="+mn-cs"/>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SA" sz="1500" b="1" i="0" u="none" strike="noStrike" dirty="0">
                          <a:solidFill>
                            <a:srgbClr val="000000"/>
                          </a:solidFill>
                          <a:effectLst/>
                          <a:latin typeface="ae_AlMohanad" panose="02060603050605020204" pitchFamily="18" charset="-78"/>
                          <a:cs typeface="+mn-cs"/>
                        </a:rPr>
                        <a:t>0</a:t>
                      </a:r>
                      <a:endParaRPr lang="en-US" sz="1500" b="1" i="0" u="none" strike="noStrike" dirty="0">
                        <a:solidFill>
                          <a:srgbClr val="000000"/>
                        </a:solidFill>
                        <a:effectLst/>
                        <a:latin typeface="ae_AlMohanad" panose="02060603050605020204" pitchFamily="18" charset="-78"/>
                        <a:cs typeface="+mn-cs"/>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502536307"/>
                  </a:ext>
                </a:extLst>
              </a:tr>
              <a:tr h="433046">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marL="0" algn="ctr" defTabSz="914400" rtl="1" eaLnBrk="1" fontAlgn="ctr" latinLnBrk="0" hangingPunct="1"/>
                      <a:r>
                        <a:rPr lang="ar-SA" sz="1700" b="1" i="0" u="none" strike="noStrike" kern="1200" dirty="0">
                          <a:solidFill>
                            <a:schemeClr val="bg1"/>
                          </a:solidFill>
                          <a:effectLst/>
                          <a:latin typeface="ae_AlMohanad" panose="02060603050605020204" pitchFamily="18" charset="-78"/>
                          <a:ea typeface="+mn-ea"/>
                          <a:cs typeface="ae_AlMohanad" panose="02060603050605020204" pitchFamily="18" charset="-78"/>
                        </a:rPr>
                        <a:t>9</a:t>
                      </a:r>
                    </a:p>
                  </a:txBody>
                  <a:tcPr marL="14288" marR="14288" marT="14288" marB="0"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1F6F75"/>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EG" sz="1600" b="1" i="0" u="none" strike="noStrike" dirty="0">
                          <a:solidFill>
                            <a:schemeClr val="bg1"/>
                          </a:solidFill>
                          <a:effectLst/>
                          <a:latin typeface="ae_AlMohanad" panose="02060603050605020204" pitchFamily="18" charset="-78"/>
                          <a:cs typeface="ae_AlMohanad" panose="02060603050605020204" pitchFamily="18" charset="-78"/>
                        </a:rPr>
                        <a:t>الدائر</a:t>
                      </a: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1F6F75"/>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SA" sz="1600" b="1" i="0" u="none" strike="noStrike" dirty="0">
                          <a:solidFill>
                            <a:schemeClr val="tx1"/>
                          </a:solidFill>
                          <a:effectLst/>
                          <a:latin typeface="ae_AlMohanad" panose="02060603050605020204" pitchFamily="18" charset="-78"/>
                          <a:cs typeface="+mn-cs"/>
                        </a:rPr>
                        <a:t>1</a:t>
                      </a:r>
                      <a:endParaRPr lang="en-US" sz="1600" b="1" i="0" u="none" strike="noStrike" dirty="0">
                        <a:solidFill>
                          <a:schemeClr val="tx1"/>
                        </a:solidFill>
                        <a:effectLst/>
                        <a:latin typeface="ae_AlMohanad" panose="02060603050605020204" pitchFamily="18" charset="-78"/>
                        <a:cs typeface="+mn-cs"/>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rtl="1" eaLnBrk="1" fontAlgn="ctr" latinLnBrk="0" hangingPunct="1"/>
                      <a:r>
                        <a:rPr kumimoji="0" lang="ar-SA" sz="1600" b="1" i="0" u="none" strike="noStrike" kern="1200" dirty="0">
                          <a:solidFill>
                            <a:schemeClr val="tx1"/>
                          </a:solidFill>
                          <a:effectLst/>
                          <a:latin typeface="ae_AlMohanad" panose="02060603050605020204" pitchFamily="18" charset="-78"/>
                          <a:ea typeface="+mn-ea"/>
                          <a:cs typeface="+mn-cs"/>
                        </a:rPr>
                        <a:t>0</a:t>
                      </a:r>
                      <a:endParaRPr kumimoji="0" lang="en-US" sz="1600" b="1" i="0" u="none" strike="noStrike" kern="1200" dirty="0">
                        <a:solidFill>
                          <a:schemeClr val="tx1"/>
                        </a:solidFill>
                        <a:effectLst/>
                        <a:latin typeface="ae_AlMohanad" panose="02060603050605020204" pitchFamily="18" charset="-78"/>
                        <a:ea typeface="+mn-ea"/>
                        <a:cs typeface="+mn-cs"/>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SA" sz="1600" b="1" i="0" u="none" strike="noStrike" dirty="0">
                          <a:solidFill>
                            <a:schemeClr val="tx1"/>
                          </a:solidFill>
                          <a:effectLst/>
                          <a:latin typeface="ae_AlMohanad" panose="02060603050605020204" pitchFamily="18" charset="-78"/>
                          <a:cs typeface="+mn-cs"/>
                        </a:rPr>
                        <a:t>1</a:t>
                      </a:r>
                      <a:endParaRPr lang="en-US" sz="1600" b="1" i="0" u="none" strike="noStrike" dirty="0">
                        <a:solidFill>
                          <a:schemeClr val="tx1"/>
                        </a:solidFill>
                        <a:effectLst/>
                        <a:latin typeface="ae_AlMohanad" panose="02060603050605020204" pitchFamily="18" charset="-78"/>
                        <a:cs typeface="+mn-cs"/>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1" eaLnBrk="1" fontAlgn="ctr" latinLnBrk="0" hangingPunct="1">
                        <a:lnSpc>
                          <a:spcPct val="100000"/>
                        </a:lnSpc>
                        <a:spcBef>
                          <a:spcPts val="0"/>
                        </a:spcBef>
                        <a:spcAft>
                          <a:spcPts val="0"/>
                        </a:spcAft>
                        <a:buClrTx/>
                        <a:buSzTx/>
                        <a:buFontTx/>
                        <a:buNone/>
                        <a:tabLst/>
                        <a:defRPr/>
                      </a:pPr>
                      <a:r>
                        <a:rPr kumimoji="0" lang="ar-SA" sz="1500" b="1" i="0" u="none" strike="noStrike" kern="1200" dirty="0">
                          <a:solidFill>
                            <a:srgbClr val="000000"/>
                          </a:solidFill>
                          <a:effectLst/>
                          <a:latin typeface="ae_AlMohanad" panose="02060603050605020204" pitchFamily="18" charset="-78"/>
                          <a:ea typeface="+mn-ea"/>
                          <a:cs typeface="+mn-cs"/>
                        </a:rPr>
                        <a:t>8,285,940</a:t>
                      </a: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marL="0" algn="ctr" defTabSz="914400" rtl="1" eaLnBrk="1" fontAlgn="ctr" latinLnBrk="0" hangingPunct="1"/>
                      <a:r>
                        <a:rPr lang="ar-SA" sz="1600" b="1" u="none" strike="noStrike" kern="1200" dirty="0">
                          <a:solidFill>
                            <a:schemeClr val="bg1"/>
                          </a:solidFill>
                          <a:effectLst/>
                          <a:latin typeface="ae_AlMohanad" panose="02060603050605020204" pitchFamily="18" charset="-78"/>
                          <a:ea typeface="+mn-ea"/>
                          <a:cs typeface="+mn-cs"/>
                        </a:rPr>
                        <a:t>22</a:t>
                      </a:r>
                    </a:p>
                  </a:txBody>
                  <a:tcPr marL="2574" marR="2574" marT="2574"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1F6F75"/>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EG" sz="1600" b="1" i="0" u="none" strike="noStrike" dirty="0">
                          <a:solidFill>
                            <a:schemeClr val="bg1"/>
                          </a:solidFill>
                          <a:effectLst/>
                          <a:latin typeface="ae_AlMohanad" panose="02060603050605020204" pitchFamily="18" charset="-78"/>
                          <a:cs typeface="+mn-cs"/>
                        </a:rPr>
                        <a:t>الحرث</a:t>
                      </a: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1F6F75"/>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SA" sz="1600" b="1" i="0" u="none" strike="noStrike" dirty="0">
                          <a:solidFill>
                            <a:schemeClr val="tx1"/>
                          </a:solidFill>
                          <a:effectLst/>
                          <a:latin typeface="ae_AlMohanad" panose="02060603050605020204" pitchFamily="18" charset="-78"/>
                          <a:cs typeface="+mn-cs"/>
                        </a:rPr>
                        <a:t>1</a:t>
                      </a:r>
                      <a:endParaRPr lang="en-US" sz="1600" b="1" i="0" u="none" strike="noStrike" dirty="0">
                        <a:solidFill>
                          <a:schemeClr val="tx1"/>
                        </a:solidFill>
                        <a:effectLst/>
                        <a:latin typeface="ae_AlMohanad" panose="02060603050605020204" pitchFamily="18" charset="-78"/>
                        <a:cs typeface="+mn-cs"/>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ar-SA" sz="1600" b="1" dirty="0"/>
                        <a:t>1</a:t>
                      </a:r>
                      <a:endParaRPr lang="en-US" sz="1600" b="1" dirty="0"/>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SA" sz="1500" b="1" i="0" u="none" strike="noStrike" dirty="0">
                          <a:solidFill>
                            <a:srgbClr val="000000"/>
                          </a:solidFill>
                          <a:effectLst/>
                          <a:latin typeface="ae_AlMohanad" panose="02060603050605020204" pitchFamily="18" charset="-78"/>
                          <a:cs typeface="+mn-cs"/>
                        </a:rPr>
                        <a:t>0</a:t>
                      </a:r>
                      <a:endParaRPr lang="en-US" sz="1500" b="1" i="0" u="none" strike="noStrike" dirty="0">
                        <a:solidFill>
                          <a:srgbClr val="000000"/>
                        </a:solidFill>
                        <a:effectLst/>
                        <a:latin typeface="ae_AlMohanad" panose="02060603050605020204" pitchFamily="18" charset="-78"/>
                        <a:cs typeface="+mn-cs"/>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SA" sz="1500" b="1" i="0" u="none" strike="noStrike" dirty="0">
                          <a:solidFill>
                            <a:srgbClr val="000000"/>
                          </a:solidFill>
                          <a:effectLst/>
                          <a:latin typeface="ae_AlMohanad" panose="02060603050605020204" pitchFamily="18" charset="-78"/>
                          <a:cs typeface="+mn-cs"/>
                        </a:rPr>
                        <a:t>0</a:t>
                      </a:r>
                      <a:endParaRPr lang="en-US" sz="1500" b="1" i="0" u="none" strike="noStrike" dirty="0">
                        <a:solidFill>
                          <a:srgbClr val="000000"/>
                        </a:solidFill>
                        <a:effectLst/>
                        <a:latin typeface="ae_AlMohanad" panose="02060603050605020204" pitchFamily="18" charset="-78"/>
                        <a:cs typeface="+mn-cs"/>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255860995"/>
                  </a:ext>
                </a:extLst>
              </a:tr>
              <a:tr h="398969">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marL="0" algn="ctr" defTabSz="914400" rtl="1" eaLnBrk="1" fontAlgn="ctr" latinLnBrk="0" hangingPunct="1"/>
                      <a:r>
                        <a:rPr lang="ar-SA" sz="1700" b="1" i="0" u="none" strike="noStrike" kern="1200" dirty="0">
                          <a:solidFill>
                            <a:schemeClr val="bg1"/>
                          </a:solidFill>
                          <a:effectLst/>
                          <a:latin typeface="ae_AlMohanad" panose="02060603050605020204" pitchFamily="18" charset="-78"/>
                          <a:ea typeface="+mn-ea"/>
                          <a:cs typeface="ae_AlMohanad" panose="02060603050605020204" pitchFamily="18" charset="-78"/>
                        </a:rPr>
                        <a:t>10</a:t>
                      </a:r>
                    </a:p>
                  </a:txBody>
                  <a:tcPr marL="14288" marR="14288" marT="14288" marB="0"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1F6F75"/>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EG" sz="1600" b="1" i="0" u="none" strike="noStrike" dirty="0">
                          <a:solidFill>
                            <a:schemeClr val="bg1"/>
                          </a:solidFill>
                          <a:effectLst/>
                          <a:latin typeface="ae_AlMohanad" panose="02060603050605020204" pitchFamily="18" charset="-78"/>
                          <a:cs typeface="ae_AlMohanad" panose="02060603050605020204" pitchFamily="18" charset="-78"/>
                        </a:rPr>
                        <a:t>الطوال</a:t>
                      </a: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1F6F75"/>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en-US" sz="1600" b="1" i="0" u="none" strike="noStrike" dirty="0">
                          <a:solidFill>
                            <a:schemeClr val="tx1"/>
                          </a:solidFill>
                          <a:effectLst/>
                          <a:latin typeface="ae_AlMohanad" panose="02060603050605020204" pitchFamily="18" charset="-78"/>
                          <a:cs typeface="+mn-cs"/>
                        </a:rPr>
                        <a:t>2</a:t>
                      </a: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rtl="1" eaLnBrk="1" fontAlgn="ctr" latinLnBrk="0" hangingPunct="1"/>
                      <a:r>
                        <a:rPr kumimoji="0" lang="en-US" sz="1600" b="1" i="0" u="none" strike="noStrike" kern="1200" dirty="0">
                          <a:solidFill>
                            <a:schemeClr val="tx1"/>
                          </a:solidFill>
                          <a:effectLst/>
                          <a:latin typeface="ae_AlMohanad" panose="02060603050605020204" pitchFamily="18" charset="-78"/>
                          <a:ea typeface="+mn-ea"/>
                          <a:cs typeface="+mn-cs"/>
                        </a:rPr>
                        <a:t>1</a:t>
                      </a: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en-US" sz="1600" b="1" i="0" u="none" strike="noStrike" dirty="0">
                          <a:solidFill>
                            <a:schemeClr val="tx1"/>
                          </a:solidFill>
                          <a:effectLst/>
                          <a:latin typeface="ae_AlMohanad" panose="02060603050605020204" pitchFamily="18" charset="-78"/>
                          <a:cs typeface="+mn-cs"/>
                        </a:rPr>
                        <a:t>1</a:t>
                      </a: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1" fontAlgn="ctr"/>
                      <a:r>
                        <a:rPr lang="ar-SA" sz="1500" b="1" i="0" u="none" strike="noStrike" dirty="0">
                          <a:solidFill>
                            <a:srgbClr val="000000"/>
                          </a:solidFill>
                          <a:effectLst/>
                          <a:latin typeface="ae_AlMohanad" panose="02060603050605020204" pitchFamily="18" charset="-78"/>
                          <a:cs typeface="+mn-cs"/>
                        </a:rPr>
                        <a:t>4,190,853</a:t>
                      </a:r>
                      <a:endParaRPr lang="en-US" sz="1500" b="1" i="0" u="none" strike="noStrike" dirty="0">
                        <a:solidFill>
                          <a:srgbClr val="000000"/>
                        </a:solidFill>
                        <a:effectLst/>
                        <a:latin typeface="ae_AlMohanad" panose="02060603050605020204" pitchFamily="18" charset="-78"/>
                        <a:cs typeface="+mn-cs"/>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marL="0" algn="ctr" defTabSz="914400" rtl="1" eaLnBrk="1" fontAlgn="ctr" latinLnBrk="0" hangingPunct="1"/>
                      <a:r>
                        <a:rPr lang="ar-SA" sz="1600" b="1" u="none" strike="noStrike" kern="1200" dirty="0">
                          <a:solidFill>
                            <a:schemeClr val="bg1"/>
                          </a:solidFill>
                          <a:effectLst/>
                          <a:latin typeface="ae_AlMohanad" panose="02060603050605020204" pitchFamily="18" charset="-78"/>
                          <a:ea typeface="+mn-ea"/>
                          <a:cs typeface="+mn-cs"/>
                        </a:rPr>
                        <a:t>23</a:t>
                      </a:r>
                    </a:p>
                  </a:txBody>
                  <a:tcPr marL="2574" marR="2574" marT="2574"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1F6F75"/>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EG" sz="1600" b="1" i="0" u="none" strike="noStrike" dirty="0">
                          <a:solidFill>
                            <a:schemeClr val="bg1"/>
                          </a:solidFill>
                          <a:effectLst/>
                          <a:latin typeface="ae_AlMohanad" panose="02060603050605020204" pitchFamily="18" charset="-78"/>
                          <a:cs typeface="+mn-cs"/>
                        </a:rPr>
                        <a:t>الريث</a:t>
                      </a: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1F6F75"/>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marL="0" marR="0" lvl="0" indent="0" algn="ctr" defTabSz="914400" rtl="1" eaLnBrk="1" fontAlgn="ctr" latinLnBrk="0" hangingPunct="1">
                        <a:lnSpc>
                          <a:spcPct val="100000"/>
                        </a:lnSpc>
                        <a:spcBef>
                          <a:spcPts val="0"/>
                        </a:spcBef>
                        <a:spcAft>
                          <a:spcPts val="0"/>
                        </a:spcAft>
                        <a:buClrTx/>
                        <a:buSzTx/>
                        <a:buFontTx/>
                        <a:buNone/>
                        <a:tabLst/>
                        <a:defRPr/>
                      </a:pPr>
                      <a:r>
                        <a:rPr kumimoji="0" lang="ar-SA" sz="1600" b="1" i="0" u="none" strike="noStrike" kern="1200" cap="none" spc="0" normalizeH="0" baseline="0" noProof="0" dirty="0">
                          <a:ln>
                            <a:noFill/>
                          </a:ln>
                          <a:solidFill>
                            <a:schemeClr val="tx1"/>
                          </a:solidFill>
                          <a:effectLst/>
                          <a:uLnTx/>
                          <a:uFillTx/>
                          <a:latin typeface="ae_AlMohanad" panose="02060603050605020204" pitchFamily="18" charset="-78"/>
                          <a:ea typeface="+mn-ea"/>
                          <a:cs typeface="+mn-cs"/>
                        </a:rPr>
                        <a:t>0</a:t>
                      </a:r>
                      <a:endParaRPr kumimoji="0" lang="en-US" sz="1600" b="1" i="0" u="none" strike="noStrike" kern="1200" cap="none" spc="0" normalizeH="0" baseline="0" noProof="0" dirty="0">
                        <a:ln>
                          <a:noFill/>
                        </a:ln>
                        <a:solidFill>
                          <a:schemeClr val="tx1"/>
                        </a:solidFill>
                        <a:effectLst/>
                        <a:uLnTx/>
                        <a:uFillTx/>
                        <a:latin typeface="ae_AlMohanad" panose="02060603050605020204" pitchFamily="18" charset="-78"/>
                        <a:ea typeface="+mn-ea"/>
                        <a:cs typeface="+mn-cs"/>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ar-SA" sz="1600" b="1" dirty="0"/>
                        <a:t>0</a:t>
                      </a:r>
                      <a:endParaRPr lang="en-US" sz="1600" b="1" dirty="0"/>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chemeClr val="bg1">
                        <a:lumMod val="95000"/>
                      </a:schemeClr>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marL="0" marR="0" lvl="0" indent="0" algn="ctr" defTabSz="914400" rtl="1" eaLnBrk="1" fontAlgn="ctr" latinLnBrk="0" hangingPunct="1">
                        <a:lnSpc>
                          <a:spcPct val="100000"/>
                        </a:lnSpc>
                        <a:spcBef>
                          <a:spcPts val="0"/>
                        </a:spcBef>
                        <a:spcAft>
                          <a:spcPts val="0"/>
                        </a:spcAft>
                        <a:buClrTx/>
                        <a:buSzTx/>
                        <a:buFontTx/>
                        <a:buNone/>
                        <a:tabLst/>
                        <a:defRPr/>
                      </a:pPr>
                      <a:r>
                        <a:rPr kumimoji="0" lang="ar-SA" sz="1500" b="1" i="0" u="none" strike="noStrike" kern="1200" cap="none" spc="0" normalizeH="0" baseline="0" noProof="0" dirty="0">
                          <a:ln>
                            <a:noFill/>
                          </a:ln>
                          <a:solidFill>
                            <a:srgbClr val="000000"/>
                          </a:solidFill>
                          <a:effectLst/>
                          <a:uLnTx/>
                          <a:uFillTx/>
                          <a:latin typeface="ae_AlMohanad" panose="02060603050605020204" pitchFamily="18" charset="-78"/>
                          <a:ea typeface="+mn-ea"/>
                          <a:cs typeface="+mn-cs"/>
                        </a:rPr>
                        <a:t>0</a:t>
                      </a:r>
                      <a:endParaRPr kumimoji="0" lang="en-US" sz="1500" b="1" i="0" u="none" strike="noStrike" kern="1200" cap="none" spc="0" normalizeH="0" baseline="0" noProof="0" dirty="0">
                        <a:ln>
                          <a:noFill/>
                        </a:ln>
                        <a:solidFill>
                          <a:srgbClr val="000000"/>
                        </a:solidFill>
                        <a:effectLst/>
                        <a:uLnTx/>
                        <a:uFillTx/>
                        <a:latin typeface="ae_AlMohanad" panose="02060603050605020204" pitchFamily="18" charset="-78"/>
                        <a:ea typeface="+mn-ea"/>
                        <a:cs typeface="+mn-cs"/>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SA" sz="1500" b="1" i="0" u="none" strike="noStrike" dirty="0">
                          <a:solidFill>
                            <a:srgbClr val="000000"/>
                          </a:solidFill>
                          <a:effectLst/>
                          <a:latin typeface="ae_AlMohanad" panose="02060603050605020204" pitchFamily="18" charset="-78"/>
                          <a:cs typeface="+mn-cs"/>
                        </a:rPr>
                        <a:t>0</a:t>
                      </a:r>
                      <a:endParaRPr lang="en-US" sz="1500" b="1" i="0" u="none" strike="noStrike" dirty="0">
                        <a:solidFill>
                          <a:srgbClr val="000000"/>
                        </a:solidFill>
                        <a:effectLst/>
                        <a:latin typeface="ae_AlMohanad" panose="02060603050605020204" pitchFamily="18" charset="-78"/>
                        <a:cs typeface="+mn-cs"/>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86515275"/>
                  </a:ext>
                </a:extLst>
              </a:tr>
              <a:tr h="446768">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marL="0" algn="ctr" defTabSz="914400" rtl="1" eaLnBrk="1" fontAlgn="ctr" latinLnBrk="0" hangingPunct="1"/>
                      <a:r>
                        <a:rPr lang="ar-SA" sz="1700" b="1" i="0" u="none" strike="noStrike" kern="1200" dirty="0">
                          <a:solidFill>
                            <a:schemeClr val="bg1"/>
                          </a:solidFill>
                          <a:effectLst/>
                          <a:latin typeface="ae_AlMohanad" panose="02060603050605020204" pitchFamily="18" charset="-78"/>
                          <a:ea typeface="+mn-ea"/>
                          <a:cs typeface="ae_AlMohanad" panose="02060603050605020204" pitchFamily="18" charset="-78"/>
                        </a:rPr>
                        <a:t>11</a:t>
                      </a:r>
                    </a:p>
                  </a:txBody>
                  <a:tcPr marL="14288" marR="14288" marT="14288" marB="0"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1F6F75"/>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EG" sz="1600" b="1" i="0" u="none" strike="noStrike" dirty="0">
                          <a:solidFill>
                            <a:schemeClr val="bg1"/>
                          </a:solidFill>
                          <a:effectLst/>
                          <a:latin typeface="ae_AlMohanad" panose="02060603050605020204" pitchFamily="18" charset="-78"/>
                          <a:cs typeface="ae_AlMohanad" panose="02060603050605020204" pitchFamily="18" charset="-78"/>
                        </a:rPr>
                        <a:t>ضمد</a:t>
                      </a: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1F6F75"/>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SA" sz="1600" b="1" i="0" u="none" strike="noStrike" dirty="0">
                          <a:solidFill>
                            <a:schemeClr val="tx1"/>
                          </a:solidFill>
                          <a:effectLst/>
                          <a:latin typeface="ae_AlMohanad" panose="02060603050605020204" pitchFamily="18" charset="-78"/>
                          <a:cs typeface="+mn-cs"/>
                        </a:rPr>
                        <a:t>1</a:t>
                      </a:r>
                      <a:endParaRPr lang="en-US" sz="1600" b="1" i="0" u="none" strike="noStrike" dirty="0">
                        <a:solidFill>
                          <a:schemeClr val="tx1"/>
                        </a:solidFill>
                        <a:effectLst/>
                        <a:latin typeface="ae_AlMohanad" panose="02060603050605020204" pitchFamily="18" charset="-78"/>
                        <a:cs typeface="+mn-cs"/>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rtl="1" eaLnBrk="1" fontAlgn="ctr" latinLnBrk="0" hangingPunct="1"/>
                      <a:r>
                        <a:rPr kumimoji="0" lang="ar-SA" sz="1600" b="1" i="0" u="none" strike="noStrike" kern="1200" dirty="0">
                          <a:solidFill>
                            <a:schemeClr val="tx1"/>
                          </a:solidFill>
                          <a:effectLst/>
                          <a:latin typeface="ae_AlMohanad" panose="02060603050605020204" pitchFamily="18" charset="-78"/>
                          <a:ea typeface="+mn-ea"/>
                          <a:cs typeface="+mn-cs"/>
                        </a:rPr>
                        <a:t>1</a:t>
                      </a:r>
                      <a:endParaRPr kumimoji="0" lang="en-US" sz="1600" b="1" i="0" u="none" strike="noStrike" kern="1200" dirty="0">
                        <a:solidFill>
                          <a:schemeClr val="tx1"/>
                        </a:solidFill>
                        <a:effectLst/>
                        <a:latin typeface="ae_AlMohanad" panose="02060603050605020204" pitchFamily="18" charset="-78"/>
                        <a:ea typeface="+mn-ea"/>
                        <a:cs typeface="+mn-cs"/>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SA" sz="1600" b="1" i="0" u="none" strike="noStrike" dirty="0">
                          <a:solidFill>
                            <a:schemeClr val="tx1"/>
                          </a:solidFill>
                          <a:effectLst/>
                          <a:latin typeface="ae_AlMohanad" panose="02060603050605020204" pitchFamily="18" charset="-78"/>
                          <a:cs typeface="+mn-cs"/>
                        </a:rPr>
                        <a:t>0</a:t>
                      </a:r>
                      <a:endParaRPr lang="en-US" sz="1600" b="1" i="0" u="none" strike="noStrike" dirty="0">
                        <a:solidFill>
                          <a:schemeClr val="tx1"/>
                        </a:solidFill>
                        <a:effectLst/>
                        <a:latin typeface="ae_AlMohanad" panose="02060603050605020204" pitchFamily="18" charset="-78"/>
                        <a:cs typeface="+mn-cs"/>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1" eaLnBrk="1" fontAlgn="ctr" latinLnBrk="0" hangingPunct="1">
                        <a:lnSpc>
                          <a:spcPct val="100000"/>
                        </a:lnSpc>
                        <a:spcBef>
                          <a:spcPts val="0"/>
                        </a:spcBef>
                        <a:spcAft>
                          <a:spcPts val="0"/>
                        </a:spcAft>
                        <a:buClrTx/>
                        <a:buSzTx/>
                        <a:buFontTx/>
                        <a:buNone/>
                        <a:tabLst/>
                        <a:defRPr/>
                      </a:pPr>
                      <a:r>
                        <a:rPr lang="ar-SA" sz="1500" b="1" i="0" u="none" strike="noStrike" dirty="0">
                          <a:solidFill>
                            <a:srgbClr val="000000"/>
                          </a:solidFill>
                          <a:effectLst/>
                          <a:latin typeface="ae_AlMohanad" panose="02060603050605020204" pitchFamily="18" charset="-78"/>
                          <a:cs typeface="+mn-cs"/>
                        </a:rPr>
                        <a:t>0</a:t>
                      </a:r>
                      <a:endParaRPr lang="en-US" sz="1500" b="1" i="0" u="none" strike="noStrike" dirty="0">
                        <a:solidFill>
                          <a:srgbClr val="000000"/>
                        </a:solidFill>
                        <a:effectLst/>
                        <a:latin typeface="ae_AlMohanad" panose="02060603050605020204" pitchFamily="18" charset="-78"/>
                        <a:cs typeface="+mn-cs"/>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marL="0" algn="ctr" defTabSz="914400" rtl="1" eaLnBrk="1" fontAlgn="ctr" latinLnBrk="0" hangingPunct="1"/>
                      <a:r>
                        <a:rPr lang="ar-SA" sz="1600" b="1" u="none" strike="noStrike" kern="1200" dirty="0">
                          <a:solidFill>
                            <a:schemeClr val="bg1"/>
                          </a:solidFill>
                          <a:effectLst/>
                          <a:latin typeface="ae_AlMohanad" panose="02060603050605020204" pitchFamily="18" charset="-78"/>
                          <a:ea typeface="+mn-ea"/>
                          <a:cs typeface="+mn-cs"/>
                        </a:rPr>
                        <a:t>24</a:t>
                      </a:r>
                    </a:p>
                  </a:txBody>
                  <a:tcPr marL="2574" marR="2574" marT="2574"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1F6F75"/>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EG" sz="1600" b="1" i="0" u="none" strike="noStrike" dirty="0" err="1">
                          <a:solidFill>
                            <a:schemeClr val="bg1"/>
                          </a:solidFill>
                          <a:effectLst/>
                          <a:latin typeface="ae_AlMohanad" panose="02060603050605020204" pitchFamily="18" charset="-78"/>
                          <a:cs typeface="+mn-cs"/>
                        </a:rPr>
                        <a:t>المضايا</a:t>
                      </a:r>
                      <a:endParaRPr lang="ar-EG" sz="1600" b="1" i="0" u="none" strike="noStrike" dirty="0">
                        <a:solidFill>
                          <a:schemeClr val="bg1"/>
                        </a:solidFill>
                        <a:effectLst/>
                        <a:latin typeface="ae_AlMohanad" panose="02060603050605020204" pitchFamily="18" charset="-78"/>
                        <a:cs typeface="+mn-cs"/>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1F6F75"/>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SA" sz="1600" b="1" i="0" u="none" strike="noStrike" dirty="0">
                          <a:solidFill>
                            <a:schemeClr val="tx1"/>
                          </a:solidFill>
                          <a:effectLst/>
                          <a:latin typeface="ae_AlMohanad" panose="02060603050605020204" pitchFamily="18" charset="-78"/>
                          <a:cs typeface="+mn-cs"/>
                        </a:rPr>
                        <a:t>1</a:t>
                      </a:r>
                      <a:endParaRPr lang="en-US" sz="1600" b="1" i="0" u="none" strike="noStrike" dirty="0">
                        <a:solidFill>
                          <a:schemeClr val="tx1"/>
                        </a:solidFill>
                        <a:effectLst/>
                        <a:latin typeface="ae_AlMohanad" panose="02060603050605020204" pitchFamily="18" charset="-78"/>
                        <a:cs typeface="+mn-cs"/>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ar-SA" sz="1600" b="1" dirty="0"/>
                        <a:t>1</a:t>
                      </a:r>
                      <a:endParaRPr lang="en-US" sz="1600" b="1" dirty="0"/>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SA" sz="1500" b="1" i="0" u="none" strike="noStrike" dirty="0">
                          <a:solidFill>
                            <a:srgbClr val="000000"/>
                          </a:solidFill>
                          <a:effectLst/>
                          <a:latin typeface="ae_AlMohanad" panose="02060603050605020204" pitchFamily="18" charset="-78"/>
                          <a:cs typeface="+mn-cs"/>
                        </a:rPr>
                        <a:t>0</a:t>
                      </a:r>
                      <a:endParaRPr lang="en-US" sz="1500" b="1" i="0" u="none" strike="noStrike" dirty="0">
                        <a:solidFill>
                          <a:srgbClr val="000000"/>
                        </a:solidFill>
                        <a:effectLst/>
                        <a:latin typeface="ae_AlMohanad" panose="02060603050605020204" pitchFamily="18" charset="-78"/>
                        <a:cs typeface="+mn-cs"/>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SA" sz="1500" b="1" i="0" u="none" strike="noStrike" dirty="0">
                          <a:solidFill>
                            <a:srgbClr val="000000"/>
                          </a:solidFill>
                          <a:effectLst/>
                          <a:latin typeface="ae_AlMohanad" panose="02060603050605020204" pitchFamily="18" charset="-78"/>
                          <a:cs typeface="+mn-cs"/>
                        </a:rPr>
                        <a:t>0</a:t>
                      </a:r>
                      <a:endParaRPr lang="en-US" sz="1500" b="1" i="0" u="none" strike="noStrike" dirty="0">
                        <a:solidFill>
                          <a:srgbClr val="000000"/>
                        </a:solidFill>
                        <a:effectLst/>
                        <a:latin typeface="ae_AlMohanad" panose="02060603050605020204" pitchFamily="18" charset="-78"/>
                        <a:cs typeface="+mn-cs"/>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2184200415"/>
                  </a:ext>
                </a:extLst>
              </a:tr>
              <a:tr h="407009">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marL="0" algn="ctr" defTabSz="914400" rtl="1" eaLnBrk="1" fontAlgn="ctr" latinLnBrk="0" hangingPunct="1"/>
                      <a:r>
                        <a:rPr lang="ar-SA" sz="1700" b="1" i="0" u="none" strike="noStrike" kern="1200" dirty="0">
                          <a:solidFill>
                            <a:schemeClr val="bg1"/>
                          </a:solidFill>
                          <a:effectLst/>
                          <a:latin typeface="ae_AlMohanad" panose="02060603050605020204" pitchFamily="18" charset="-78"/>
                          <a:ea typeface="+mn-ea"/>
                          <a:cs typeface="ae_AlMohanad" panose="02060603050605020204" pitchFamily="18" charset="-78"/>
                        </a:rPr>
                        <a:t>12</a:t>
                      </a:r>
                    </a:p>
                  </a:txBody>
                  <a:tcPr marL="14288" marR="14288" marT="14288" marB="0"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1F6F75"/>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EG" sz="1600" b="1" i="0" u="none" strike="noStrike" dirty="0" err="1">
                          <a:solidFill>
                            <a:schemeClr val="bg1"/>
                          </a:solidFill>
                          <a:effectLst/>
                          <a:latin typeface="ae_AlMohanad" panose="02060603050605020204" pitchFamily="18" charset="-78"/>
                          <a:cs typeface="ae_AlMohanad" panose="02060603050605020204" pitchFamily="18" charset="-78"/>
                        </a:rPr>
                        <a:t>العيدابي</a:t>
                      </a:r>
                      <a:endParaRPr lang="ar-EG" sz="1600" b="1" i="0" u="none" strike="noStrike" dirty="0">
                        <a:solidFill>
                          <a:schemeClr val="bg1"/>
                        </a:solidFill>
                        <a:effectLst/>
                        <a:latin typeface="ae_AlMohanad" panose="02060603050605020204" pitchFamily="18" charset="-78"/>
                        <a:cs typeface="ae_AlMohanad" panose="02060603050605020204" pitchFamily="18" charset="-78"/>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1F6F75"/>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SA" sz="1600" b="1" i="0" u="none" strike="noStrike" dirty="0">
                          <a:solidFill>
                            <a:schemeClr val="tx1"/>
                          </a:solidFill>
                          <a:effectLst/>
                          <a:latin typeface="ae_AlMohanad" panose="02060603050605020204" pitchFamily="18" charset="-78"/>
                          <a:cs typeface="+mn-cs"/>
                        </a:rPr>
                        <a:t>3</a:t>
                      </a:r>
                      <a:endParaRPr lang="en-US" sz="1600" b="1" i="0" u="none" strike="noStrike" dirty="0">
                        <a:solidFill>
                          <a:schemeClr val="tx1"/>
                        </a:solidFill>
                        <a:effectLst/>
                        <a:latin typeface="ae_AlMohanad" panose="02060603050605020204" pitchFamily="18" charset="-78"/>
                        <a:cs typeface="+mn-cs"/>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rtl="1" eaLnBrk="1" fontAlgn="ctr" latinLnBrk="0" hangingPunct="1"/>
                      <a:r>
                        <a:rPr kumimoji="0" lang="ar-SA" sz="1600" b="1" i="0" u="none" strike="noStrike" kern="1200" dirty="0">
                          <a:solidFill>
                            <a:schemeClr val="tx1"/>
                          </a:solidFill>
                          <a:effectLst/>
                          <a:latin typeface="ae_AlMohanad" panose="02060603050605020204" pitchFamily="18" charset="-78"/>
                          <a:ea typeface="+mn-ea"/>
                          <a:cs typeface="+mn-cs"/>
                        </a:rPr>
                        <a:t>2</a:t>
                      </a:r>
                      <a:endParaRPr kumimoji="0" lang="en-US" sz="1600" b="1" i="0" u="none" strike="noStrike" kern="1200" dirty="0">
                        <a:solidFill>
                          <a:schemeClr val="tx1"/>
                        </a:solidFill>
                        <a:effectLst/>
                        <a:latin typeface="ae_AlMohanad" panose="02060603050605020204" pitchFamily="18" charset="-78"/>
                        <a:ea typeface="+mn-ea"/>
                        <a:cs typeface="+mn-cs"/>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SA" sz="1600" b="1" i="0" u="none" strike="noStrike" dirty="0">
                          <a:solidFill>
                            <a:schemeClr val="tx1"/>
                          </a:solidFill>
                          <a:effectLst/>
                          <a:latin typeface="ae_AlMohanad" panose="02060603050605020204" pitchFamily="18" charset="-78"/>
                          <a:cs typeface="+mn-cs"/>
                        </a:rPr>
                        <a:t>1</a:t>
                      </a:r>
                      <a:endParaRPr lang="en-US" sz="1600" b="1" i="0" u="none" strike="noStrike" dirty="0">
                        <a:solidFill>
                          <a:schemeClr val="tx1"/>
                        </a:solidFill>
                        <a:effectLst/>
                        <a:latin typeface="ae_AlMohanad" panose="02060603050605020204" pitchFamily="18" charset="-78"/>
                        <a:cs typeface="+mn-cs"/>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1" fontAlgn="ctr"/>
                      <a:r>
                        <a:rPr lang="ar-SA" sz="1500" b="1" i="0" u="none" strike="noStrike" dirty="0">
                          <a:solidFill>
                            <a:srgbClr val="000000"/>
                          </a:solidFill>
                          <a:effectLst/>
                          <a:latin typeface="ae_AlMohanad" panose="02060603050605020204" pitchFamily="18" charset="-78"/>
                          <a:cs typeface="+mn-cs"/>
                        </a:rPr>
                        <a:t>1,545,375</a:t>
                      </a: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marL="0" algn="ctr" defTabSz="914400" rtl="1" eaLnBrk="1" fontAlgn="ctr" latinLnBrk="0" hangingPunct="1"/>
                      <a:r>
                        <a:rPr lang="ar-SA" sz="1600" b="1" u="none" strike="noStrike" kern="1200" dirty="0">
                          <a:solidFill>
                            <a:schemeClr val="bg1"/>
                          </a:solidFill>
                          <a:effectLst/>
                          <a:latin typeface="ae_AlMohanad" panose="02060603050605020204" pitchFamily="18" charset="-78"/>
                          <a:ea typeface="+mn-ea"/>
                          <a:cs typeface="+mn-cs"/>
                        </a:rPr>
                        <a:t>25</a:t>
                      </a:r>
                    </a:p>
                  </a:txBody>
                  <a:tcPr marL="2574" marR="2574" marT="2574"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1F6F75"/>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EG" sz="1600" b="1" i="0" u="none" strike="noStrike" dirty="0">
                          <a:solidFill>
                            <a:schemeClr val="bg1"/>
                          </a:solidFill>
                          <a:effectLst/>
                          <a:latin typeface="ae_AlMohanad" panose="02060603050605020204" pitchFamily="18" charset="-78"/>
                          <a:cs typeface="+mn-cs"/>
                        </a:rPr>
                        <a:t>السهى</a:t>
                      </a: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1F6F75"/>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SA" sz="1600" b="1" i="0" u="none" strike="noStrike" dirty="0">
                          <a:solidFill>
                            <a:schemeClr val="tx1"/>
                          </a:solidFill>
                          <a:effectLst/>
                          <a:latin typeface="ae_AlMohanad" panose="02060603050605020204" pitchFamily="18" charset="-78"/>
                          <a:cs typeface="+mn-cs"/>
                        </a:rPr>
                        <a:t>0</a:t>
                      </a:r>
                      <a:endParaRPr lang="en-US" sz="1600" b="1" i="0" u="none" strike="noStrike" dirty="0">
                        <a:solidFill>
                          <a:schemeClr val="tx1"/>
                        </a:solidFill>
                        <a:effectLst/>
                        <a:latin typeface="ae_AlMohanad" panose="02060603050605020204" pitchFamily="18" charset="-78"/>
                        <a:cs typeface="+mn-cs"/>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ar-SA" sz="1600" b="1" dirty="0"/>
                        <a:t>0</a:t>
                      </a:r>
                      <a:endParaRPr lang="en-US" sz="1600" b="1" dirty="0"/>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SA" sz="1500" b="1" i="0" u="none" strike="noStrike" dirty="0">
                          <a:solidFill>
                            <a:srgbClr val="000000"/>
                          </a:solidFill>
                          <a:effectLst/>
                          <a:latin typeface="ae_AlMohanad" panose="02060603050605020204" pitchFamily="18" charset="-78"/>
                          <a:cs typeface="+mn-cs"/>
                        </a:rPr>
                        <a:t>0</a:t>
                      </a:r>
                      <a:endParaRPr lang="en-US" sz="1500" b="1" i="0" u="none" strike="noStrike" dirty="0">
                        <a:solidFill>
                          <a:srgbClr val="000000"/>
                        </a:solidFill>
                        <a:effectLst/>
                        <a:latin typeface="ae_AlMohanad" panose="02060603050605020204" pitchFamily="18" charset="-78"/>
                        <a:cs typeface="+mn-cs"/>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SA" sz="1500" b="1" i="0" u="none" strike="noStrike" dirty="0">
                          <a:solidFill>
                            <a:srgbClr val="000000"/>
                          </a:solidFill>
                          <a:effectLst/>
                          <a:latin typeface="ae_AlMohanad" panose="02060603050605020204" pitchFamily="18" charset="-78"/>
                          <a:cs typeface="+mn-cs"/>
                        </a:rPr>
                        <a:t>0</a:t>
                      </a:r>
                      <a:endParaRPr lang="en-US" sz="1500" b="1" i="0" u="none" strike="noStrike" dirty="0">
                        <a:solidFill>
                          <a:srgbClr val="000000"/>
                        </a:solidFill>
                        <a:effectLst/>
                        <a:latin typeface="ae_AlMohanad" panose="02060603050605020204" pitchFamily="18" charset="-78"/>
                        <a:cs typeface="+mn-cs"/>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3477831609"/>
                  </a:ext>
                </a:extLst>
              </a:tr>
              <a:tr h="398969">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marL="0" algn="ctr" defTabSz="914400" rtl="1" eaLnBrk="1" fontAlgn="ctr" latinLnBrk="0" hangingPunct="1"/>
                      <a:r>
                        <a:rPr lang="ar-SA" sz="1700" b="1" i="0" u="none" strike="noStrike" kern="1200" dirty="0">
                          <a:solidFill>
                            <a:schemeClr val="bg1"/>
                          </a:solidFill>
                          <a:effectLst/>
                          <a:latin typeface="ae_AlMohanad" panose="02060603050605020204" pitchFamily="18" charset="-78"/>
                          <a:ea typeface="+mn-ea"/>
                          <a:cs typeface="ae_AlMohanad" panose="02060603050605020204" pitchFamily="18" charset="-78"/>
                        </a:rPr>
                        <a:t>13</a:t>
                      </a:r>
                    </a:p>
                  </a:txBody>
                  <a:tcPr marL="14288" marR="14288" marT="14288" marB="0"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1F6F75"/>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EG" sz="1600" b="1" i="0" u="none" strike="noStrike" dirty="0" err="1">
                          <a:solidFill>
                            <a:schemeClr val="bg1"/>
                          </a:solidFill>
                          <a:effectLst/>
                          <a:latin typeface="ae_AlMohanad" panose="02060603050605020204" pitchFamily="18" charset="-78"/>
                          <a:cs typeface="ae_AlMohanad" panose="02060603050605020204" pitchFamily="18" charset="-78"/>
                        </a:rPr>
                        <a:t>العارضه</a:t>
                      </a:r>
                      <a:endParaRPr lang="ar-EG" sz="1600" b="1" i="0" u="none" strike="noStrike" dirty="0">
                        <a:solidFill>
                          <a:schemeClr val="bg1"/>
                        </a:solidFill>
                        <a:effectLst/>
                        <a:latin typeface="ae_AlMohanad" panose="02060603050605020204" pitchFamily="18" charset="-78"/>
                        <a:cs typeface="ae_AlMohanad" panose="02060603050605020204" pitchFamily="18" charset="-78"/>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1F6F75"/>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SA" sz="1600" b="1" i="0" u="none" strike="noStrike" dirty="0">
                          <a:solidFill>
                            <a:schemeClr val="tx1"/>
                          </a:solidFill>
                          <a:effectLst/>
                          <a:latin typeface="ae_AlMohanad" panose="02060603050605020204" pitchFamily="18" charset="-78"/>
                          <a:cs typeface="+mn-cs"/>
                        </a:rPr>
                        <a:t>3</a:t>
                      </a:r>
                      <a:endParaRPr lang="en-US" sz="1600" b="1" i="0" u="none" strike="noStrike" dirty="0">
                        <a:solidFill>
                          <a:schemeClr val="tx1"/>
                        </a:solidFill>
                        <a:effectLst/>
                        <a:latin typeface="ae_AlMohanad" panose="02060603050605020204" pitchFamily="18" charset="-78"/>
                        <a:cs typeface="+mn-cs"/>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rtl="1" eaLnBrk="1" fontAlgn="ctr" latinLnBrk="0" hangingPunct="1"/>
                      <a:r>
                        <a:rPr kumimoji="0" lang="ar-SA" sz="1600" b="1" i="0" u="none" strike="noStrike" kern="1200" dirty="0">
                          <a:solidFill>
                            <a:schemeClr val="tx1"/>
                          </a:solidFill>
                          <a:effectLst/>
                          <a:latin typeface="ae_AlMohanad" panose="02060603050605020204" pitchFamily="18" charset="-78"/>
                          <a:ea typeface="+mn-ea"/>
                          <a:cs typeface="+mn-cs"/>
                        </a:rPr>
                        <a:t>3</a:t>
                      </a:r>
                      <a:endParaRPr kumimoji="0" lang="en-US" sz="1600" b="1" i="0" u="none" strike="noStrike" kern="1200" dirty="0">
                        <a:solidFill>
                          <a:schemeClr val="tx1"/>
                        </a:solidFill>
                        <a:effectLst/>
                        <a:latin typeface="ae_AlMohanad" panose="02060603050605020204" pitchFamily="18" charset="-78"/>
                        <a:ea typeface="+mn-ea"/>
                        <a:cs typeface="+mn-cs"/>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SA" sz="1600" b="1" i="0" u="none" strike="noStrike" dirty="0">
                          <a:solidFill>
                            <a:schemeClr val="tx1"/>
                          </a:solidFill>
                          <a:effectLst/>
                          <a:latin typeface="ae_AlMohanad" panose="02060603050605020204" pitchFamily="18" charset="-78"/>
                          <a:cs typeface="+mn-cs"/>
                        </a:rPr>
                        <a:t>0</a:t>
                      </a:r>
                      <a:endParaRPr lang="en-US" sz="1600" b="1" i="0" u="none" strike="noStrike" dirty="0">
                        <a:solidFill>
                          <a:schemeClr val="tx1"/>
                        </a:solidFill>
                        <a:effectLst/>
                        <a:latin typeface="ae_AlMohanad" panose="02060603050605020204" pitchFamily="18" charset="-78"/>
                        <a:cs typeface="+mn-cs"/>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1" eaLnBrk="1" fontAlgn="ctr" latinLnBrk="0" hangingPunct="1">
                        <a:lnSpc>
                          <a:spcPct val="100000"/>
                        </a:lnSpc>
                        <a:spcBef>
                          <a:spcPts val="0"/>
                        </a:spcBef>
                        <a:spcAft>
                          <a:spcPts val="0"/>
                        </a:spcAft>
                        <a:buClrTx/>
                        <a:buSzTx/>
                        <a:buFontTx/>
                        <a:buNone/>
                        <a:tabLst/>
                        <a:defRPr/>
                      </a:pPr>
                      <a:r>
                        <a:rPr lang="ar-SA" sz="1600" b="1" i="0" u="none" strike="noStrike" dirty="0">
                          <a:solidFill>
                            <a:srgbClr val="000000"/>
                          </a:solidFill>
                          <a:effectLst/>
                          <a:latin typeface="Calibri" panose="020F0502020204030204" pitchFamily="34" charset="0"/>
                          <a:cs typeface="+mn-cs"/>
                        </a:rPr>
                        <a:t>0</a:t>
                      </a: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marL="0" algn="ctr" defTabSz="914400" rtl="1" eaLnBrk="1" fontAlgn="ctr" latinLnBrk="0" hangingPunct="1"/>
                      <a:r>
                        <a:rPr lang="ar-SA" sz="1600" b="1" u="none" strike="noStrike" kern="1200" dirty="0">
                          <a:solidFill>
                            <a:schemeClr val="bg1"/>
                          </a:solidFill>
                          <a:effectLst/>
                          <a:latin typeface="ae_AlMohanad" panose="02060603050605020204" pitchFamily="18" charset="-78"/>
                          <a:ea typeface="+mn-ea"/>
                          <a:cs typeface="+mn-cs"/>
                        </a:rPr>
                        <a:t>26</a:t>
                      </a:r>
                    </a:p>
                  </a:txBody>
                  <a:tcPr marL="2574" marR="2574" marT="2574"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1F6F75"/>
                    </a:solidFill>
                  </a:tcPr>
                </a:tc>
                <a:tc>
                  <a:txBody>
                    <a:bodyPr/>
                    <a:lstStyle/>
                    <a:p>
                      <a:pPr algn="ctr"/>
                      <a:r>
                        <a:rPr lang="ar-SA" sz="1700" b="1" i="0" u="none" strike="noStrike" dirty="0">
                          <a:solidFill>
                            <a:schemeClr val="bg1"/>
                          </a:solidFill>
                          <a:effectLst/>
                          <a:latin typeface="ae_AlMohanad" panose="02060603050605020204" pitchFamily="18" charset="-78"/>
                          <a:cs typeface="+mn-cs"/>
                        </a:rPr>
                        <a:t>بلدية العالية</a:t>
                      </a:r>
                      <a:endParaRPr lang="en-US" sz="2400" dirty="0"/>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1F6F75"/>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SA" sz="1600" b="1" i="0" u="none" strike="noStrike" dirty="0">
                          <a:solidFill>
                            <a:schemeClr val="tx1"/>
                          </a:solidFill>
                          <a:effectLst/>
                          <a:latin typeface="ae_AlMohanad" panose="02060603050605020204" pitchFamily="18" charset="-78"/>
                          <a:cs typeface="+mn-cs"/>
                        </a:rPr>
                        <a:t>0</a:t>
                      </a:r>
                      <a:endParaRPr lang="en-US" sz="1600" b="1" i="0" u="none" strike="noStrike" dirty="0">
                        <a:solidFill>
                          <a:schemeClr val="tx1"/>
                        </a:solidFill>
                        <a:effectLst/>
                        <a:latin typeface="ae_AlMohanad" panose="02060603050605020204" pitchFamily="18" charset="-78"/>
                        <a:cs typeface="+mn-cs"/>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ar-SA" sz="1600" b="1" dirty="0"/>
                        <a:t>0</a:t>
                      </a:r>
                      <a:endParaRPr lang="en-US" sz="1600" b="1" dirty="0"/>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chemeClr val="bg1">
                        <a:lumMod val="95000"/>
                      </a:schemeClr>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SA" sz="1500" b="1" i="0" u="none" strike="noStrike" dirty="0">
                          <a:solidFill>
                            <a:srgbClr val="000000"/>
                          </a:solidFill>
                          <a:effectLst/>
                          <a:latin typeface="ae_AlMohanad" panose="02060603050605020204" pitchFamily="18" charset="-78"/>
                          <a:cs typeface="+mn-cs"/>
                        </a:rPr>
                        <a:t>0</a:t>
                      </a:r>
                      <a:endParaRPr lang="en-US" sz="1500" b="1" i="0" u="none" strike="noStrike" dirty="0">
                        <a:solidFill>
                          <a:srgbClr val="000000"/>
                        </a:solidFill>
                        <a:effectLst/>
                        <a:latin typeface="ae_AlMohanad" panose="02060603050605020204" pitchFamily="18" charset="-78"/>
                        <a:cs typeface="+mn-cs"/>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ar-SA" sz="1500" b="1" i="0" u="none" strike="noStrike" dirty="0">
                          <a:solidFill>
                            <a:srgbClr val="000000"/>
                          </a:solidFill>
                          <a:effectLst/>
                          <a:latin typeface="ae_AlMohanad" panose="02060603050605020204" pitchFamily="18" charset="-78"/>
                          <a:cs typeface="+mn-cs"/>
                        </a:rPr>
                        <a:t>0</a:t>
                      </a:r>
                      <a:endParaRPr lang="en-US" sz="1500" b="1" i="0" u="none" strike="noStrike" dirty="0">
                        <a:solidFill>
                          <a:srgbClr val="000000"/>
                        </a:solidFill>
                        <a:effectLst/>
                        <a:latin typeface="ae_AlMohanad" panose="02060603050605020204" pitchFamily="18" charset="-78"/>
                        <a:cs typeface="+mn-cs"/>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3857146795"/>
                  </a:ext>
                </a:extLst>
              </a:tr>
              <a:tr h="467229">
                <a:tc gridSpan="8">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marL="0" algn="ctr" defTabSz="914400" rtl="1" eaLnBrk="1" fontAlgn="ctr" latinLnBrk="0" hangingPunct="1"/>
                      <a:r>
                        <a:rPr lang="ar-SA" sz="2100" b="1" i="0" u="none" strike="noStrike" kern="1200" dirty="0">
                          <a:solidFill>
                            <a:schemeClr val="bg1"/>
                          </a:solidFill>
                          <a:effectLst/>
                          <a:latin typeface="ae_AlMohanad" panose="02060603050605020204" pitchFamily="18" charset="-78"/>
                          <a:ea typeface="+mn-ea"/>
                          <a:cs typeface="ae_AlMohanad" panose="02060603050605020204" pitchFamily="18" charset="-78"/>
                        </a:rPr>
                        <a:t>الاجمــــــــالي</a:t>
                      </a:r>
                      <a:endParaRPr lang="ar-SA" sz="1600" b="1" i="0" u="none" strike="noStrike" kern="1200" dirty="0">
                        <a:solidFill>
                          <a:schemeClr val="bg1"/>
                        </a:solidFill>
                        <a:effectLst/>
                        <a:latin typeface="ae_AlMohanad" panose="02060603050605020204" pitchFamily="18" charset="-78"/>
                        <a:ea typeface="+mn-ea"/>
                        <a:cs typeface="ae_AlMohanad" panose="02060603050605020204" pitchFamily="18" charset="-78"/>
                      </a:endParaRPr>
                    </a:p>
                  </a:txBody>
                  <a:tcPr marL="14288" marR="14288" marT="14288" marB="0" anchor="ctr">
                    <a:lnL w="12700" cmpd="sng">
                      <a:solidFill>
                        <a:sysClr val="windowText" lastClr="000000"/>
                      </a:solidFill>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1F6F75"/>
                    </a:solidFill>
                  </a:tcPr>
                </a:tc>
                <a:tc hMerge="1">
                  <a:txBody>
                    <a:bodyPr/>
                    <a:lstStyle/>
                    <a:p>
                      <a:pPr marL="0" algn="ctr" defTabSz="914400" rtl="1" eaLnBrk="1" fontAlgn="ctr" latinLnBrk="0" hangingPunct="1"/>
                      <a:endParaRPr lang="ar-SA" sz="1600" b="1" i="0" u="none" strike="noStrike" kern="1200" dirty="0">
                        <a:solidFill>
                          <a:schemeClr val="bg1"/>
                        </a:solidFill>
                        <a:effectLst/>
                        <a:latin typeface="ae_AlMohanad" panose="02060603050605020204" pitchFamily="18" charset="-78"/>
                        <a:ea typeface="+mn-ea"/>
                        <a:cs typeface="ae_AlMohanad" panose="02060603050605020204" pitchFamily="18" charset="-78"/>
                      </a:endParaRPr>
                    </a:p>
                  </a:txBody>
                  <a:tcPr marL="9525" marR="9525" marT="9525"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1F6F75"/>
                    </a:solidFill>
                  </a:tcPr>
                </a:tc>
                <a:tc hMerge="1">
                  <a:txBody>
                    <a:bodyPr/>
                    <a:lstStyle/>
                    <a:p>
                      <a:pPr marL="0" algn="ctr" defTabSz="914400" rtl="1" eaLnBrk="1" fontAlgn="ctr" latinLnBrk="0" hangingPunct="1"/>
                      <a:endParaRPr lang="ar-SA" sz="1600" b="1" i="0" u="none" strike="noStrike" kern="1200" dirty="0">
                        <a:solidFill>
                          <a:schemeClr val="bg1"/>
                        </a:solidFill>
                        <a:effectLst/>
                        <a:latin typeface="ae_AlMohanad" panose="02060603050605020204" pitchFamily="18" charset="-78"/>
                        <a:ea typeface="+mn-ea"/>
                        <a:cs typeface="ae_AlMohanad" panose="02060603050605020204" pitchFamily="18" charset="-78"/>
                      </a:endParaRPr>
                    </a:p>
                  </a:txBody>
                  <a:tcPr marL="9525" marR="9525" marT="9525"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1F6F75"/>
                    </a:solidFill>
                  </a:tcPr>
                </a:tc>
                <a:tc hMerge="1">
                  <a:txBody>
                    <a:bodyPr/>
                    <a:lstStyle/>
                    <a:p>
                      <a:pPr marL="0" algn="ctr" defTabSz="914400" rtl="1" eaLnBrk="1" fontAlgn="ctr" latinLnBrk="0" hangingPunct="1"/>
                      <a:endParaRPr lang="ar-SA" sz="1600" b="1" i="0" u="none" strike="noStrike" kern="1200" dirty="0">
                        <a:solidFill>
                          <a:schemeClr val="bg1"/>
                        </a:solidFill>
                        <a:effectLst/>
                        <a:latin typeface="ae_AlMohanad" panose="02060603050605020204" pitchFamily="18" charset="-78"/>
                        <a:ea typeface="+mn-ea"/>
                        <a:cs typeface="ae_AlMohanad" panose="02060603050605020204" pitchFamily="18" charset="-78"/>
                      </a:endParaRPr>
                    </a:p>
                  </a:txBody>
                  <a:tcPr marL="9525" marR="9525" marT="9525"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1F6F75"/>
                    </a:solidFill>
                  </a:tcPr>
                </a:tc>
                <a:tc hMerge="1">
                  <a:txBody>
                    <a:bodyPr/>
                    <a:lstStyle/>
                    <a:p>
                      <a:pPr marL="0" algn="ctr" defTabSz="914400" rtl="1" eaLnBrk="1" fontAlgn="ctr" latinLnBrk="0" hangingPunct="1"/>
                      <a:endParaRPr lang="ar-SA" sz="1600" b="1" i="0" u="none" strike="noStrike" kern="1200" dirty="0">
                        <a:solidFill>
                          <a:schemeClr val="bg1"/>
                        </a:solidFill>
                        <a:effectLst/>
                        <a:latin typeface="ae_AlMohanad" panose="02060603050605020204" pitchFamily="18" charset="-78"/>
                        <a:ea typeface="+mn-ea"/>
                        <a:cs typeface="ae_AlMohanad" panose="02060603050605020204" pitchFamily="18" charset="-78"/>
                      </a:endParaRPr>
                    </a:p>
                  </a:txBody>
                  <a:tcPr marL="9525" marR="9525" marT="9525"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1F6F75"/>
                    </a:solidFill>
                  </a:tcPr>
                </a:tc>
                <a:tc hMerge="1">
                  <a:txBody>
                    <a:bodyPr/>
                    <a:lstStyle/>
                    <a:p>
                      <a:endParaRPr lang="en-US"/>
                    </a:p>
                  </a:txBody>
                  <a:tcPr/>
                </a:tc>
                <a:tc hMerge="1">
                  <a:txBody>
                    <a:bodyPr/>
                    <a:lstStyle/>
                    <a:p>
                      <a:pPr marL="0" algn="ctr" defTabSz="914400" rtl="1" eaLnBrk="1" fontAlgn="ctr" latinLnBrk="0" hangingPunct="1"/>
                      <a:endParaRPr lang="ar-SA" sz="1600" b="1" i="0" u="none" strike="noStrike" kern="1200" dirty="0">
                        <a:solidFill>
                          <a:schemeClr val="bg1"/>
                        </a:solidFill>
                        <a:effectLst/>
                        <a:latin typeface="ae_AlMohanad" panose="02060603050605020204" pitchFamily="18" charset="-78"/>
                        <a:ea typeface="+mn-ea"/>
                        <a:cs typeface="ae_AlMohanad" panose="02060603050605020204" pitchFamily="18" charset="-78"/>
                      </a:endParaRPr>
                    </a:p>
                  </a:txBody>
                  <a:tcPr marL="9525" marR="9525" marT="9525"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1F6F75"/>
                    </a:solidFill>
                  </a:tcPr>
                </a:tc>
                <a:tc hMerge="1">
                  <a:txBody>
                    <a:bodyPr/>
                    <a:lstStyle/>
                    <a:p>
                      <a:pPr marL="0" algn="ctr" defTabSz="914400" rtl="1" eaLnBrk="1" fontAlgn="ctr" latinLnBrk="0" hangingPunct="1"/>
                      <a:endParaRPr lang="ar-SA" sz="1600" b="1" i="0" u="none" strike="noStrike" kern="1200" dirty="0">
                        <a:solidFill>
                          <a:schemeClr val="bg1"/>
                        </a:solidFill>
                        <a:effectLst/>
                        <a:latin typeface="ae_AlMohanad" panose="02060603050605020204" pitchFamily="18" charset="-78"/>
                        <a:ea typeface="+mn-ea"/>
                        <a:cs typeface="ae_AlMohanad" panose="02060603050605020204" pitchFamily="18" charset="-78"/>
                      </a:endParaRPr>
                    </a:p>
                  </a:txBody>
                  <a:tcPr marL="9525" marR="9525" marT="9525"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1F6F75"/>
                    </a:solidFill>
                  </a:tcPr>
                </a:tc>
                <a:tc>
                  <a:txBody>
                    <a:bodyPr/>
                    <a:lstStyle/>
                    <a:p>
                      <a:pPr marL="0" marR="0" lvl="0" indent="0" algn="ctr" defTabSz="914400" rtl="1" eaLnBrk="1" fontAlgn="ctr" latinLnBrk="0" hangingPunct="1">
                        <a:lnSpc>
                          <a:spcPct val="100000"/>
                        </a:lnSpc>
                        <a:spcBef>
                          <a:spcPts val="0"/>
                        </a:spcBef>
                        <a:spcAft>
                          <a:spcPts val="0"/>
                        </a:spcAft>
                        <a:buClrTx/>
                        <a:buSzTx/>
                        <a:buFontTx/>
                        <a:buNone/>
                        <a:tabLst/>
                        <a:defRPr/>
                      </a:pPr>
                      <a:r>
                        <a:rPr lang="en-US" sz="1600" b="1" i="0" u="none" strike="noStrike" dirty="0">
                          <a:solidFill>
                            <a:schemeClr val="bg1"/>
                          </a:solidFill>
                          <a:effectLst/>
                          <a:latin typeface="ae_AlMohanad" panose="02060603050605020204" pitchFamily="18" charset="-78"/>
                          <a:cs typeface="ae_AlMohanad" panose="02060603050605020204" pitchFamily="18" charset="-78"/>
                        </a:rPr>
                        <a:t>79</a:t>
                      </a:r>
                      <a:endParaRPr lang="ar-SA" sz="1600" b="0" i="0" u="none" strike="noStrike" kern="1200" dirty="0">
                        <a:solidFill>
                          <a:schemeClr val="bg1"/>
                        </a:solidFill>
                        <a:effectLst/>
                        <a:latin typeface="DIN NEXT™ ARABIC MEDIUM" panose="020B0603020203050203" pitchFamily="34" charset="-78"/>
                        <a:ea typeface="+mn-ea"/>
                        <a:cs typeface="DIN NEXT™ ARABIC MEDIUM" panose="020B0603020203050203" pitchFamily="34" charset="-78"/>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1F6F75"/>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lang="en-US" sz="1600" b="1" i="0" u="none" strike="noStrike" dirty="0">
                          <a:solidFill>
                            <a:schemeClr val="bg1"/>
                          </a:solidFill>
                          <a:effectLst/>
                          <a:latin typeface="ae_AlMohanad" panose="02060603050605020204" pitchFamily="18" charset="-78"/>
                          <a:cs typeface="ae_AlMohanad" panose="02060603050605020204" pitchFamily="18" charset="-78"/>
                        </a:rPr>
                        <a:t>53</a:t>
                      </a: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1F6F75"/>
                    </a:solidFill>
                  </a:tcPr>
                </a:tc>
                <a:tc>
                  <a:txBody>
                    <a:bodyPr/>
                    <a:lstStyle/>
                    <a:p>
                      <a:pPr marL="0" algn="ctr" defTabSz="914400" rtl="0" eaLnBrk="1" fontAlgn="ctr" latinLnBrk="0" hangingPunct="1"/>
                      <a:r>
                        <a:rPr lang="en-US" sz="1600" b="1" i="0" u="none" strike="noStrike" dirty="0">
                          <a:solidFill>
                            <a:schemeClr val="bg1"/>
                          </a:solidFill>
                          <a:effectLst/>
                          <a:latin typeface="ae_AlMohanad" panose="02060603050605020204" pitchFamily="18" charset="-78"/>
                          <a:cs typeface="ae_AlMohanad" panose="02060603050605020204" pitchFamily="18" charset="-78"/>
                        </a:rPr>
                        <a:t>26</a:t>
                      </a:r>
                      <a:endParaRPr kumimoji="0" lang="ar-SA" sz="1600" b="0" i="0" u="none" strike="noStrike" kern="1200" dirty="0">
                        <a:solidFill>
                          <a:schemeClr val="bg1"/>
                        </a:solidFill>
                        <a:effectLst/>
                        <a:latin typeface="DIN NEXT™ ARABIC MEDIUM" panose="020B0603020203050203" pitchFamily="34" charset="-78"/>
                        <a:ea typeface="+mn-ea"/>
                        <a:cs typeface="DIN NEXT™ ARABIC MEDIUM" panose="020B0603020203050203" pitchFamily="34" charset="-78"/>
                      </a:endParaRP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1F6F75"/>
                    </a:solidFill>
                  </a:tcPr>
                </a:tc>
                <a:tc>
                  <a:txBody>
                    <a:bodyPr/>
                    <a:lstStyle>
                      <a:lvl1pPr marL="0" algn="r" rtl="1" eaLnBrk="1" latinLnBrk="0" hangingPunct="1">
                        <a:defRPr kumimoji="0" kern="1200">
                          <a:solidFill>
                            <a:schemeClr val="dk1"/>
                          </a:solidFill>
                          <a:latin typeface="Tw Cen MT" panose="020B0602020104020603"/>
                        </a:defRPr>
                      </a:lvl1pPr>
                      <a:lvl2pPr marL="457200" algn="r" rtl="1" eaLnBrk="1" latinLnBrk="0" hangingPunct="1">
                        <a:defRPr kumimoji="0" kern="1200">
                          <a:solidFill>
                            <a:schemeClr val="dk1"/>
                          </a:solidFill>
                          <a:latin typeface="Tw Cen MT" panose="020B0602020104020603"/>
                        </a:defRPr>
                      </a:lvl2pPr>
                      <a:lvl3pPr marL="914400" algn="r" rtl="1" eaLnBrk="1" latinLnBrk="0" hangingPunct="1">
                        <a:defRPr kumimoji="0" kern="1200">
                          <a:solidFill>
                            <a:schemeClr val="dk1"/>
                          </a:solidFill>
                          <a:latin typeface="Tw Cen MT" panose="020B0602020104020603"/>
                        </a:defRPr>
                      </a:lvl3pPr>
                      <a:lvl4pPr marL="1371600" algn="r" rtl="1" eaLnBrk="1" latinLnBrk="0" hangingPunct="1">
                        <a:defRPr kumimoji="0" kern="1200">
                          <a:solidFill>
                            <a:schemeClr val="dk1"/>
                          </a:solidFill>
                          <a:latin typeface="Tw Cen MT" panose="020B0602020104020603"/>
                        </a:defRPr>
                      </a:lvl4pPr>
                      <a:lvl5pPr marL="1828800" algn="r" rtl="1" eaLnBrk="1" latinLnBrk="0" hangingPunct="1">
                        <a:defRPr kumimoji="0" kern="1200">
                          <a:solidFill>
                            <a:schemeClr val="dk1"/>
                          </a:solidFill>
                          <a:latin typeface="Tw Cen MT" panose="020B0602020104020603"/>
                        </a:defRPr>
                      </a:lvl5pPr>
                      <a:lvl6pPr marL="2286000" algn="r" rtl="1" eaLnBrk="1" latinLnBrk="0" hangingPunct="1">
                        <a:defRPr kumimoji="0" kern="1200">
                          <a:solidFill>
                            <a:schemeClr val="dk1"/>
                          </a:solidFill>
                          <a:latin typeface="Tw Cen MT" panose="020B0602020104020603"/>
                        </a:defRPr>
                      </a:lvl6pPr>
                      <a:lvl7pPr marL="2743200" algn="r" rtl="1" eaLnBrk="1" latinLnBrk="0" hangingPunct="1">
                        <a:defRPr kumimoji="0" kern="1200">
                          <a:solidFill>
                            <a:schemeClr val="dk1"/>
                          </a:solidFill>
                          <a:latin typeface="Tw Cen MT" panose="020B0602020104020603"/>
                        </a:defRPr>
                      </a:lvl7pPr>
                      <a:lvl8pPr marL="3200400" algn="r" rtl="1" eaLnBrk="1" latinLnBrk="0" hangingPunct="1">
                        <a:defRPr kumimoji="0" kern="1200">
                          <a:solidFill>
                            <a:schemeClr val="dk1"/>
                          </a:solidFill>
                          <a:latin typeface="Tw Cen MT" panose="020B0602020104020603"/>
                        </a:defRPr>
                      </a:lvl8pPr>
                      <a:lvl9pPr marL="3657600" algn="r" rtl="1" eaLnBrk="1" latinLnBrk="0" hangingPunct="1">
                        <a:defRPr kumimoji="0" kern="1200">
                          <a:solidFill>
                            <a:schemeClr val="dk1"/>
                          </a:solidFill>
                          <a:latin typeface="Tw Cen MT" panose="020B0602020104020603"/>
                        </a:defRPr>
                      </a:lvl9pPr>
                    </a:lstStyle>
                    <a:p>
                      <a:pPr algn="ctr" rtl="1" fontAlgn="ctr"/>
                      <a:r>
                        <a:rPr kumimoji="0" lang="ar-SA" sz="1800" b="1" i="0" u="none" strike="noStrike" kern="1200" dirty="0">
                          <a:solidFill>
                            <a:schemeClr val="bg1"/>
                          </a:solidFill>
                          <a:effectLst/>
                          <a:latin typeface="DIN NEXT™ ARABIC MEDIUM" panose="020B0603020203050203" pitchFamily="34" charset="-78"/>
                          <a:ea typeface="+mn-ea"/>
                          <a:cs typeface="DIN NEXT™ ARABIC MEDIUM" panose="020B0603020203050203" pitchFamily="34" charset="-78"/>
                        </a:rPr>
                        <a:t>167,685,769</a:t>
                      </a:r>
                    </a:p>
                  </a:txBody>
                  <a:tcPr marL="14288" marR="14288" marT="14288"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ysClr val="windowText" lastClr="000000"/>
                      </a:solidFill>
                    </a:lnB>
                    <a:lnTlToBr w="12700" cmpd="sng">
                      <a:noFill/>
                      <a:prstDash val="solid"/>
                    </a:lnTlToBr>
                    <a:lnBlToTr w="12700" cmpd="sng">
                      <a:noFill/>
                      <a:prstDash val="solid"/>
                    </a:lnBlToTr>
                    <a:solidFill>
                      <a:srgbClr val="1F6F75"/>
                    </a:solidFill>
                  </a:tcPr>
                </a:tc>
                <a:extLst>
                  <a:ext uri="{0D108BD9-81ED-4DB2-BD59-A6C34878D82A}">
                    <a16:rowId xmlns:a16="http://schemas.microsoft.com/office/drawing/2014/main" xmlns="" val="3175705410"/>
                  </a:ext>
                </a:extLst>
              </a:tr>
            </a:tbl>
          </a:graphicData>
        </a:graphic>
      </p:graphicFrame>
      <p:sp>
        <p:nvSpPr>
          <p:cNvPr id="6" name="مستطيل مستدير الزوايا 5"/>
          <p:cNvSpPr/>
          <p:nvPr/>
        </p:nvSpPr>
        <p:spPr>
          <a:xfrm>
            <a:off x="6143625" y="65581"/>
            <a:ext cx="6000750" cy="967882"/>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defTabSz="1371600" rtl="1">
              <a:defRPr/>
            </a:pPr>
            <a:r>
              <a:rPr lang="ar-SA" sz="3200" kern="0" cap="all" dirty="0">
                <a:solidFill>
                  <a:schemeClr val="tx1"/>
                </a:solidFill>
                <a:latin typeface="DIN NEXT™ ARABIC BOLD" panose="020B0803020203050203" pitchFamily="34" charset="-78"/>
                <a:cs typeface="DIN NEXT™ ARABIC BOLD" panose="020B0803020203050203" pitchFamily="34" charset="-78"/>
                <a:sym typeface="DIN NEXT™ ARABIC REGULAR" panose="020B0503020203050203" pitchFamily="34" charset="-78"/>
              </a:rPr>
              <a:t>حالة المشاريع بالأمانة والبلديات </a:t>
            </a:r>
            <a:endParaRPr lang="ar-SA" sz="3200" kern="0" cap="all" dirty="0">
              <a:solidFill>
                <a:schemeClr val="tx1"/>
              </a:solidFill>
              <a:latin typeface="DIN NEXT™ ARABIC BOLD" panose="020B0803020203050203" pitchFamily="34" charset="-78"/>
              <a:cs typeface="DIN NEXT™ ARABIC BOLD" panose="020B0803020203050203" pitchFamily="34" charset="-78"/>
              <a:sym typeface="DIN NEXT™ ARABIC REGULAR" panose="020B0503020203050203" pitchFamily="34" charset="-78"/>
            </a:endParaRPr>
          </a:p>
        </p:txBody>
      </p:sp>
    </p:spTree>
    <p:extLst>
      <p:ext uri="{BB962C8B-B14F-4D97-AF65-F5344CB8AC3E}">
        <p14:creationId xmlns:p14="http://schemas.microsoft.com/office/powerpoint/2010/main" val="2471593590"/>
      </p:ext>
    </p:extLst>
  </p:cSld>
  <p:clrMapOvr>
    <a:masterClrMapping/>
  </p:clrMapOvr>
  <p:transition spd="slow">
    <p:cove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p:cNvPicPr>
            <a:picLocks noChangeAspect="1"/>
          </p:cNvPicPr>
          <p:nvPr/>
        </p:nvPicPr>
        <p:blipFill>
          <a:blip r:embed="rId3">
            <a:alphaModFix amt="71000"/>
          </a:blip>
          <a:srcRect/>
          <a:stretch>
            <a:fillRect/>
          </a:stretch>
        </p:blipFill>
        <p:spPr>
          <a:xfrm>
            <a:off x="0" y="0"/>
            <a:ext cx="18288000" cy="10287000"/>
          </a:xfrm>
          <a:prstGeom prst="rect">
            <a:avLst/>
          </a:prstGeom>
        </p:spPr>
      </p:pic>
      <p:graphicFrame>
        <p:nvGraphicFramePr>
          <p:cNvPr id="7" name="جدول 4">
            <a:extLst>
              <a:ext uri="{FF2B5EF4-FFF2-40B4-BE49-F238E27FC236}">
                <a16:creationId xmlns:a16="http://schemas.microsoft.com/office/drawing/2014/main" xmlns="" id="{0D022ABC-4B16-429B-FD97-E1B5D86B477D}"/>
              </a:ext>
            </a:extLst>
          </p:cNvPr>
          <p:cNvGraphicFramePr>
            <a:graphicFrameLocks noGrp="1"/>
          </p:cNvGraphicFramePr>
          <p:nvPr>
            <p:extLst/>
          </p:nvPr>
        </p:nvGraphicFramePr>
        <p:xfrm>
          <a:off x="810487" y="1423971"/>
          <a:ext cx="17070191" cy="5197917"/>
        </p:xfrm>
        <a:graphic>
          <a:graphicData uri="http://schemas.openxmlformats.org/drawingml/2006/table">
            <a:tbl>
              <a:tblPr rtl="1">
                <a:tableStyleId>{D7AC3CCA-C797-4891-BE02-D94E43425B78}</a:tableStyleId>
              </a:tblPr>
              <a:tblGrid>
                <a:gridCol w="3319205">
                  <a:extLst>
                    <a:ext uri="{9D8B030D-6E8A-4147-A177-3AD203B41FA5}">
                      <a16:colId xmlns:a16="http://schemas.microsoft.com/office/drawing/2014/main" xmlns="" val="2992437892"/>
                    </a:ext>
                  </a:extLst>
                </a:gridCol>
                <a:gridCol w="1213880">
                  <a:extLst>
                    <a:ext uri="{9D8B030D-6E8A-4147-A177-3AD203B41FA5}">
                      <a16:colId xmlns:a16="http://schemas.microsoft.com/office/drawing/2014/main" xmlns="" val="349815422"/>
                    </a:ext>
                  </a:extLst>
                </a:gridCol>
                <a:gridCol w="2175288">
                  <a:extLst>
                    <a:ext uri="{9D8B030D-6E8A-4147-A177-3AD203B41FA5}">
                      <a16:colId xmlns:a16="http://schemas.microsoft.com/office/drawing/2014/main" xmlns="" val="3962124022"/>
                    </a:ext>
                  </a:extLst>
                </a:gridCol>
                <a:gridCol w="7107383">
                  <a:extLst>
                    <a:ext uri="{9D8B030D-6E8A-4147-A177-3AD203B41FA5}">
                      <a16:colId xmlns:a16="http://schemas.microsoft.com/office/drawing/2014/main" xmlns="" val="3209590033"/>
                    </a:ext>
                  </a:extLst>
                </a:gridCol>
                <a:gridCol w="3254435">
                  <a:extLst>
                    <a:ext uri="{9D8B030D-6E8A-4147-A177-3AD203B41FA5}">
                      <a16:colId xmlns:a16="http://schemas.microsoft.com/office/drawing/2014/main" xmlns="" val="3970062061"/>
                    </a:ext>
                  </a:extLst>
                </a:gridCol>
              </a:tblGrid>
              <a:tr h="733145">
                <a:tc>
                  <a:txBody>
                    <a:bodyPr/>
                    <a:lstStyle/>
                    <a:p>
                      <a:pPr algn="ctr" rtl="1" fontAlgn="ctr"/>
                      <a:r>
                        <a:rPr kumimoji="0" lang="ar-SA" sz="2400" b="1" i="0" u="none" strike="noStrike" kern="1200" dirty="0">
                          <a:solidFill>
                            <a:schemeClr val="bg1"/>
                          </a:solidFill>
                          <a:effectLst/>
                          <a:latin typeface="DIN NEXT™ ARABIC MEDIUM" panose="020B0603020203050203" pitchFamily="34" charset="-78"/>
                          <a:ea typeface="+mn-ea"/>
                          <a:cs typeface="DIN NEXT™ ARABIC MEDIUM" panose="020B0603020203050203" pitchFamily="34" charset="-78"/>
                        </a:rPr>
                        <a:t>البيان</a:t>
                      </a:r>
                    </a:p>
                  </a:txBody>
                  <a:tcPr marL="1625" marR="1625" marT="1625" marB="0" anchor="ctr">
                    <a:solidFill>
                      <a:srgbClr val="3F9E76"/>
                    </a:solidFill>
                  </a:tcPr>
                </a:tc>
                <a:tc>
                  <a:txBody>
                    <a:bodyPr/>
                    <a:lstStyle/>
                    <a:p>
                      <a:pPr algn="ctr" rtl="1" fontAlgn="ctr"/>
                      <a:r>
                        <a:rPr kumimoji="0" lang="ar-SA" sz="2400" b="1" i="0" u="none" strike="noStrike" kern="1200" dirty="0">
                          <a:solidFill>
                            <a:schemeClr val="bg1"/>
                          </a:solidFill>
                          <a:effectLst/>
                          <a:latin typeface="DIN NEXT™ ARABIC MEDIUM" panose="020B0603020203050203" pitchFamily="34" charset="-78"/>
                          <a:ea typeface="+mn-ea"/>
                          <a:cs typeface="DIN NEXT™ ARABIC MEDIUM" panose="020B0603020203050203" pitchFamily="34" charset="-78"/>
                        </a:rPr>
                        <a:t>عدد</a:t>
                      </a:r>
                    </a:p>
                  </a:txBody>
                  <a:tcPr marL="1625" marR="1625" marT="1625" marB="0" anchor="ctr">
                    <a:solidFill>
                      <a:srgbClr val="3F9E76"/>
                    </a:solidFill>
                  </a:tcPr>
                </a:tc>
                <a:tc>
                  <a:txBody>
                    <a:bodyPr/>
                    <a:lstStyle/>
                    <a:p>
                      <a:pPr algn="ctr" rtl="1" fontAlgn="ctr"/>
                      <a:r>
                        <a:rPr kumimoji="0" lang="ar-SA" sz="2400" b="1" i="0" u="none" strike="noStrike" kern="1200" dirty="0">
                          <a:solidFill>
                            <a:schemeClr val="bg1"/>
                          </a:solidFill>
                          <a:effectLst/>
                          <a:latin typeface="DIN NEXT™ ARABIC MEDIUM" panose="020B0603020203050203" pitchFamily="34" charset="-78"/>
                          <a:ea typeface="+mn-ea"/>
                          <a:cs typeface="DIN NEXT™ ARABIC MEDIUM" panose="020B0603020203050203" pitchFamily="34" charset="-78"/>
                        </a:rPr>
                        <a:t>قيمة الاعمال</a:t>
                      </a:r>
                      <a:r>
                        <a:rPr kumimoji="0" lang="ar-SA" sz="2400" b="1" i="0" u="none" strike="noStrike" kern="1200" baseline="0" dirty="0">
                          <a:solidFill>
                            <a:schemeClr val="bg1"/>
                          </a:solidFill>
                          <a:effectLst/>
                          <a:latin typeface="DIN NEXT™ ARABIC MEDIUM" panose="020B0603020203050203" pitchFamily="34" charset="-78"/>
                          <a:ea typeface="+mn-ea"/>
                          <a:cs typeface="DIN NEXT™ ARABIC MEDIUM" panose="020B0603020203050203" pitchFamily="34" charset="-78"/>
                        </a:rPr>
                        <a:t> </a:t>
                      </a:r>
                      <a:r>
                        <a:rPr kumimoji="0" lang="ar-SA" sz="2400" b="1" i="0" u="none" strike="noStrike" kern="1200" dirty="0">
                          <a:solidFill>
                            <a:schemeClr val="bg1"/>
                          </a:solidFill>
                          <a:effectLst/>
                          <a:latin typeface="DIN NEXT™ ARABIC MEDIUM" panose="020B0603020203050203" pitchFamily="34" charset="-78"/>
                          <a:ea typeface="+mn-ea"/>
                          <a:cs typeface="DIN NEXT™ ARABIC MEDIUM" panose="020B0603020203050203" pitchFamily="34" charset="-78"/>
                        </a:rPr>
                        <a:t>المتعثرة</a:t>
                      </a:r>
                    </a:p>
                  </a:txBody>
                  <a:tcPr marL="1625" marR="1625" marT="1625" marB="0" anchor="ctr">
                    <a:solidFill>
                      <a:srgbClr val="3F9E76"/>
                    </a:solidFill>
                  </a:tcPr>
                </a:tc>
                <a:tc>
                  <a:txBody>
                    <a:bodyPr/>
                    <a:lstStyle/>
                    <a:p>
                      <a:pPr algn="ctr" rtl="1" fontAlgn="ctr"/>
                      <a:r>
                        <a:rPr kumimoji="0" lang="ar-SA" sz="2400" b="1" i="0" u="none" strike="noStrike" kern="1200" dirty="0">
                          <a:solidFill>
                            <a:schemeClr val="bg1"/>
                          </a:solidFill>
                          <a:effectLst/>
                          <a:latin typeface="DIN NEXT™ ARABIC MEDIUM" panose="020B0603020203050203" pitchFamily="34" charset="-78"/>
                          <a:ea typeface="+mn-ea"/>
                          <a:cs typeface="DIN NEXT™ ARABIC MEDIUM" panose="020B0603020203050203" pitchFamily="34" charset="-78"/>
                        </a:rPr>
                        <a:t>ملاحظات</a:t>
                      </a:r>
                    </a:p>
                  </a:txBody>
                  <a:tcPr marL="1625" marR="1625" marT="1625" marB="0" anchor="ctr">
                    <a:solidFill>
                      <a:srgbClr val="3F9E76"/>
                    </a:solidFill>
                  </a:tcPr>
                </a:tc>
                <a:tc>
                  <a:txBody>
                    <a:bodyPr/>
                    <a:lstStyle/>
                    <a:p>
                      <a:pPr algn="ctr" rtl="1" fontAlgn="ctr"/>
                      <a:r>
                        <a:rPr kumimoji="0" lang="ar-SA" sz="2400" b="1" i="0" u="none" strike="noStrike" kern="1200" dirty="0">
                          <a:solidFill>
                            <a:schemeClr val="bg1"/>
                          </a:solidFill>
                          <a:effectLst/>
                          <a:latin typeface="DIN NEXT™ ARABIC MEDIUM" panose="020B0603020203050203" pitchFamily="34" charset="-78"/>
                          <a:ea typeface="+mn-ea"/>
                          <a:cs typeface="DIN NEXT™ ARABIC MEDIUM" panose="020B0603020203050203" pitchFamily="34" charset="-78"/>
                        </a:rPr>
                        <a:t>التاريخ المتوقع لإنهاء</a:t>
                      </a:r>
                      <a:r>
                        <a:rPr kumimoji="0" lang="ar-SA" sz="2400" b="1" i="0" u="none" strike="noStrike" kern="1200" baseline="0" dirty="0">
                          <a:solidFill>
                            <a:schemeClr val="bg1"/>
                          </a:solidFill>
                          <a:effectLst/>
                          <a:latin typeface="DIN NEXT™ ARABIC MEDIUM" panose="020B0603020203050203" pitchFamily="34" charset="-78"/>
                          <a:ea typeface="+mn-ea"/>
                          <a:cs typeface="DIN NEXT™ ARABIC MEDIUM" panose="020B0603020203050203" pitchFamily="34" charset="-78"/>
                        </a:rPr>
                        <a:t> التعثر</a:t>
                      </a:r>
                      <a:endParaRPr kumimoji="0" lang="ar-SA" sz="2400" b="1" i="0" u="none" strike="noStrike" kern="1200" dirty="0">
                        <a:solidFill>
                          <a:schemeClr val="bg1"/>
                        </a:solidFill>
                        <a:effectLst/>
                        <a:latin typeface="DIN NEXT™ ARABIC MEDIUM" panose="020B0603020203050203" pitchFamily="34" charset="-78"/>
                        <a:ea typeface="+mn-ea"/>
                        <a:cs typeface="DIN NEXT™ ARABIC MEDIUM" panose="020B0603020203050203" pitchFamily="34" charset="-78"/>
                      </a:endParaRPr>
                    </a:p>
                  </a:txBody>
                  <a:tcPr marL="1625" marR="1625" marT="1625" marB="0" anchor="ctr">
                    <a:solidFill>
                      <a:srgbClr val="3F9E76"/>
                    </a:solidFill>
                  </a:tcPr>
                </a:tc>
                <a:extLst>
                  <a:ext uri="{0D108BD9-81ED-4DB2-BD59-A6C34878D82A}">
                    <a16:rowId xmlns:a16="http://schemas.microsoft.com/office/drawing/2014/main" xmlns="" val="3624365932"/>
                  </a:ext>
                </a:extLst>
              </a:tr>
              <a:tr h="678281">
                <a:tc>
                  <a:txBody>
                    <a:bodyPr/>
                    <a:lstStyle/>
                    <a:p>
                      <a:pPr marL="0" marR="0" lvl="0" indent="0" algn="ctr" defTabSz="914400" rtl="1" eaLnBrk="1" fontAlgn="ctr" latinLnBrk="0" hangingPunct="1">
                        <a:lnSpc>
                          <a:spcPct val="100000"/>
                        </a:lnSpc>
                        <a:spcBef>
                          <a:spcPts val="0"/>
                        </a:spcBef>
                        <a:spcAft>
                          <a:spcPts val="0"/>
                        </a:spcAft>
                        <a:buClrTx/>
                        <a:buSzTx/>
                        <a:buFontTx/>
                        <a:buNone/>
                        <a:tabLst/>
                        <a:defRPr/>
                      </a:pPr>
                      <a:r>
                        <a:rPr kumimoji="0" lang="ar-SA" sz="2100" b="1" i="0" u="none" strike="noStrike" kern="1200" dirty="0">
                          <a:solidFill>
                            <a:schemeClr val="bg1"/>
                          </a:solidFill>
                          <a:effectLst/>
                          <a:latin typeface="DIN NEXT™ ARABIC LIGHT" panose="020B0303020203050203" pitchFamily="34" charset="-78"/>
                          <a:ea typeface="+mn-ea"/>
                          <a:cs typeface="DIN NEXT™ ARABIC LIGHT" panose="020B0303020203050203" pitchFamily="34" charset="-78"/>
                        </a:rPr>
                        <a:t>مشاريع تحت الاستلام </a:t>
                      </a:r>
                    </a:p>
                  </a:txBody>
                  <a:tcPr marL="9014" marR="9014" marT="9014" marB="0" anchor="ctr">
                    <a:solidFill>
                      <a:srgbClr val="1F6F75"/>
                    </a:solidFill>
                  </a:tcPr>
                </a:tc>
                <a:tc>
                  <a:txBody>
                    <a:bodyPr/>
                    <a:lstStyle/>
                    <a:p>
                      <a:pPr marL="0" algn="ctr" rtl="1" eaLnBrk="1" fontAlgn="ctr" latinLnBrk="0" hangingPunct="1"/>
                      <a:r>
                        <a:rPr kumimoji="0" lang="ar-SA" sz="2100" b="1" i="0" u="none" strike="noStrike" kern="1200" dirty="0">
                          <a:solidFill>
                            <a:schemeClr val="tx1"/>
                          </a:solidFill>
                          <a:effectLst/>
                          <a:latin typeface="يdi"/>
                          <a:ea typeface="+mn-ea"/>
                          <a:cs typeface="DIN NEXT™ ARABIC LIGHT" panose="020B0303020203050203" pitchFamily="34" charset="-78"/>
                        </a:rPr>
                        <a:t>1</a:t>
                      </a:r>
                    </a:p>
                  </a:txBody>
                  <a:tcPr marL="9014" marR="9014" marT="9014" marB="0" anchor="ctr">
                    <a:solidFill>
                      <a:schemeClr val="bg1"/>
                    </a:solidFill>
                  </a:tcPr>
                </a:tc>
                <a:tc>
                  <a:txBody>
                    <a:bodyPr/>
                    <a:lstStyle/>
                    <a:p>
                      <a:pPr marL="0" algn="ctr" rtl="1" eaLnBrk="1" fontAlgn="ctr" latinLnBrk="0" hangingPunct="1"/>
                      <a:r>
                        <a:rPr kumimoji="0" lang="ar-SA" sz="1800" b="1" i="0" u="none" strike="noStrike" kern="1200" dirty="0">
                          <a:solidFill>
                            <a:schemeClr val="tx1"/>
                          </a:solidFill>
                          <a:effectLst/>
                          <a:latin typeface="Arial" panose="020B0604020202020204" pitchFamily="34" charset="0"/>
                          <a:ea typeface="+mn-ea"/>
                          <a:cs typeface="Arial" panose="020B0604020202020204" pitchFamily="34" charset="0"/>
                        </a:rPr>
                        <a:t>  3,782,063</a:t>
                      </a:r>
                    </a:p>
                  </a:txBody>
                  <a:tcPr marL="9014" marR="9014" marT="9014" marB="0" anchor="ctr">
                    <a:solidFill>
                      <a:schemeClr val="bg1"/>
                    </a:solidFill>
                  </a:tcPr>
                </a:tc>
                <a:tc>
                  <a:txBody>
                    <a:bodyPr/>
                    <a:lstStyle/>
                    <a:p>
                      <a:pPr marL="0" marR="0" lvl="0" indent="0" algn="ctr" defTabSz="914400" rtl="1" eaLnBrk="1" fontAlgn="ctr" latinLnBrk="0" hangingPunct="1">
                        <a:lnSpc>
                          <a:spcPct val="100000"/>
                        </a:lnSpc>
                        <a:spcBef>
                          <a:spcPts val="0"/>
                        </a:spcBef>
                        <a:spcAft>
                          <a:spcPts val="0"/>
                        </a:spcAft>
                        <a:buClrTx/>
                        <a:buSzTx/>
                        <a:buFontTx/>
                        <a:buNone/>
                        <a:tabLst/>
                        <a:defRPr/>
                      </a:pPr>
                      <a:r>
                        <a:rPr kumimoji="0" lang="ar-SA" sz="1800" b="1" i="0" u="none" strike="noStrike" kern="1200" dirty="0">
                          <a:solidFill>
                            <a:schemeClr val="tx1"/>
                          </a:solidFill>
                          <a:effectLst/>
                          <a:latin typeface="Arial" panose="020B0604020202020204" pitchFamily="34" charset="0"/>
                          <a:ea typeface="+mn-ea"/>
                          <a:cs typeface="Arial" panose="020B0604020202020204" pitchFamily="34" charset="0"/>
                        </a:rPr>
                        <a:t>عدد (</a:t>
                      </a:r>
                      <a:r>
                        <a:rPr kumimoji="0" lang="ar-SA" sz="1800" b="1" i="0" u="none" strike="noStrike" kern="1200" dirty="0">
                          <a:solidFill>
                            <a:srgbClr val="FF0000"/>
                          </a:solidFill>
                          <a:effectLst/>
                          <a:latin typeface="Arial" panose="020B0604020202020204" pitchFamily="34" charset="0"/>
                          <a:ea typeface="+mn-ea"/>
                          <a:cs typeface="Arial" panose="020B0604020202020204" pitchFamily="34" charset="0"/>
                        </a:rPr>
                        <a:t>1</a:t>
                      </a:r>
                      <a:r>
                        <a:rPr kumimoji="0" lang="ar-SA" sz="1800" b="1" i="0" u="none" strike="noStrike" kern="1200" dirty="0">
                          <a:solidFill>
                            <a:schemeClr val="tx1"/>
                          </a:solidFill>
                          <a:effectLst/>
                          <a:latin typeface="Arial" panose="020B0604020202020204" pitchFamily="34" charset="0"/>
                          <a:ea typeface="+mn-ea"/>
                          <a:cs typeface="Arial" panose="020B0604020202020204" pitchFamily="34" charset="0"/>
                        </a:rPr>
                        <a:t>) مشروع ببلدية فيفا جاري رفع خطاب من قبل البلدية بتشكيل لجنه الاستلام الابتدائي . </a:t>
                      </a:r>
                    </a:p>
                  </a:txBody>
                  <a:tcPr marL="9014" marR="9014" marT="9014" marB="0" anchor="ctr">
                    <a:solidFill>
                      <a:schemeClr val="bg1"/>
                    </a:solidFill>
                  </a:tcPr>
                </a:tc>
                <a:tc>
                  <a:txBody>
                    <a:bodyPr/>
                    <a:lstStyle/>
                    <a:p>
                      <a:pPr marL="0" marR="0" lvl="0" indent="0" algn="ctr" defTabSz="914400" rtl="1" eaLnBrk="1" fontAlgn="ctr" latinLnBrk="0" hangingPunct="1">
                        <a:lnSpc>
                          <a:spcPct val="100000"/>
                        </a:lnSpc>
                        <a:spcBef>
                          <a:spcPts val="0"/>
                        </a:spcBef>
                        <a:spcAft>
                          <a:spcPts val="0"/>
                        </a:spcAft>
                        <a:buClrTx/>
                        <a:buSzTx/>
                        <a:buFontTx/>
                        <a:buNone/>
                        <a:tabLst/>
                        <a:defRPr/>
                      </a:pPr>
                      <a:r>
                        <a:rPr kumimoji="0" lang="ar-SA" sz="1800" b="1" i="0" u="none" strike="noStrike" kern="1200" dirty="0">
                          <a:solidFill>
                            <a:schemeClr val="tx1"/>
                          </a:solidFill>
                          <a:effectLst/>
                          <a:latin typeface="Arial" panose="020B0604020202020204" pitchFamily="34" charset="0"/>
                          <a:ea typeface="+mn-ea"/>
                          <a:cs typeface="Arial" panose="020B0604020202020204" pitchFamily="34" charset="0"/>
                        </a:rPr>
                        <a:t>خلال اسبوعين</a:t>
                      </a:r>
                    </a:p>
                  </a:txBody>
                  <a:tcPr marL="9014" marR="9014" marT="9014" marB="0" anchor="ctr">
                    <a:solidFill>
                      <a:schemeClr val="bg1"/>
                    </a:solidFill>
                  </a:tcPr>
                </a:tc>
                <a:extLst>
                  <a:ext uri="{0D108BD9-81ED-4DB2-BD59-A6C34878D82A}">
                    <a16:rowId xmlns:a16="http://schemas.microsoft.com/office/drawing/2014/main" xmlns="" val="1622023899"/>
                  </a:ext>
                </a:extLst>
              </a:tr>
              <a:tr h="565911">
                <a:tc>
                  <a:txBody>
                    <a:bodyPr/>
                    <a:lstStyle/>
                    <a:p>
                      <a:pPr marL="0" algn="ctr" rtl="1" eaLnBrk="1" fontAlgn="ctr" latinLnBrk="0" hangingPunct="1"/>
                      <a:r>
                        <a:rPr kumimoji="0" lang="ar-SA" sz="2100" b="1" i="0" u="none" strike="noStrike" kern="1200" dirty="0">
                          <a:solidFill>
                            <a:schemeClr val="bg1"/>
                          </a:solidFill>
                          <a:effectLst/>
                          <a:latin typeface="DIN NEXT™ ARABIC LIGHT" panose="020B0303020203050203" pitchFamily="34" charset="-78"/>
                          <a:ea typeface="+mn-ea"/>
                          <a:cs typeface="DIN NEXT™ ARABIC LIGHT" panose="020B0303020203050203" pitchFamily="34" charset="-78"/>
                        </a:rPr>
                        <a:t>مشاريع تحت السحب</a:t>
                      </a:r>
                      <a:r>
                        <a:rPr kumimoji="0" lang="ar-EG" sz="2100" b="1" i="0" u="none" strike="noStrike" kern="1200" dirty="0">
                          <a:solidFill>
                            <a:schemeClr val="bg1"/>
                          </a:solidFill>
                          <a:effectLst/>
                          <a:latin typeface="DIN NEXT™ ARABIC LIGHT" panose="020B0303020203050203" pitchFamily="34" charset="-78"/>
                          <a:ea typeface="+mn-ea"/>
                          <a:cs typeface="DIN NEXT™ ARABIC LIGHT" panose="020B0303020203050203" pitchFamily="34" charset="-78"/>
                        </a:rPr>
                        <a:t> و الفسخ</a:t>
                      </a:r>
                      <a:r>
                        <a:rPr kumimoji="0" lang="ar-SA" sz="2100" b="1" i="0" u="none" strike="noStrike" kern="1200" dirty="0">
                          <a:solidFill>
                            <a:schemeClr val="bg1"/>
                          </a:solidFill>
                          <a:effectLst/>
                          <a:latin typeface="DIN NEXT™ ARABIC LIGHT" panose="020B0303020203050203" pitchFamily="34" charset="-78"/>
                          <a:ea typeface="+mn-ea"/>
                          <a:cs typeface="DIN NEXT™ ARABIC LIGHT" panose="020B0303020203050203" pitchFamily="34" charset="-78"/>
                        </a:rPr>
                        <a:t> </a:t>
                      </a:r>
                    </a:p>
                  </a:txBody>
                  <a:tcPr marL="9014" marR="9014" marT="9014" marB="0" anchor="ctr">
                    <a:solidFill>
                      <a:srgbClr val="1F6F75"/>
                    </a:solidFill>
                  </a:tcPr>
                </a:tc>
                <a:tc>
                  <a:txBody>
                    <a:bodyPr/>
                    <a:lstStyle/>
                    <a:p>
                      <a:pPr marL="0" marR="0" lvl="0" indent="0" algn="ctr" defTabSz="914400" rtl="1" eaLnBrk="1" fontAlgn="ctr" latinLnBrk="0" hangingPunct="1">
                        <a:lnSpc>
                          <a:spcPct val="100000"/>
                        </a:lnSpc>
                        <a:spcBef>
                          <a:spcPts val="0"/>
                        </a:spcBef>
                        <a:spcAft>
                          <a:spcPts val="0"/>
                        </a:spcAft>
                        <a:buClrTx/>
                        <a:buSzTx/>
                        <a:buFontTx/>
                        <a:buNone/>
                        <a:tabLst/>
                        <a:defRPr/>
                      </a:pPr>
                      <a:r>
                        <a:rPr kumimoji="0" lang="en-US" sz="2100" b="1" i="0" u="none" strike="noStrike" kern="1200" dirty="0">
                          <a:solidFill>
                            <a:schemeClr val="tx1"/>
                          </a:solidFill>
                          <a:effectLst/>
                          <a:latin typeface="يdi"/>
                          <a:ea typeface="+mn-ea"/>
                          <a:cs typeface="DIN NEXT™ ARABIC LIGHT" panose="020B0303020203050203" pitchFamily="34" charset="-78"/>
                        </a:rPr>
                        <a:t>3</a:t>
                      </a:r>
                      <a:endParaRPr kumimoji="0" lang="ar-SA" sz="2100" b="1" i="0" u="none" strike="noStrike" kern="1200" dirty="0">
                        <a:solidFill>
                          <a:schemeClr val="tx1"/>
                        </a:solidFill>
                        <a:effectLst/>
                        <a:latin typeface="يdi"/>
                        <a:ea typeface="+mn-ea"/>
                        <a:cs typeface="DIN NEXT™ ARABIC LIGHT" panose="020B0303020203050203" pitchFamily="34" charset="-78"/>
                      </a:endParaRPr>
                    </a:p>
                  </a:txBody>
                  <a:tcPr marL="9014" marR="9014" marT="9014" marB="0" anchor="ctr">
                    <a:solidFill>
                      <a:schemeClr val="bg1"/>
                    </a:solidFill>
                  </a:tcPr>
                </a:tc>
                <a:tc>
                  <a:txBody>
                    <a:bodyPr/>
                    <a:lstStyle/>
                    <a:p>
                      <a:pPr marL="0" marR="0" lvl="0" indent="0" algn="ctr" defTabSz="914400" rtl="1" eaLnBrk="1" fontAlgn="ctr" latinLnBrk="0" hangingPunct="1">
                        <a:lnSpc>
                          <a:spcPct val="100000"/>
                        </a:lnSpc>
                        <a:spcBef>
                          <a:spcPts val="0"/>
                        </a:spcBef>
                        <a:spcAft>
                          <a:spcPts val="0"/>
                        </a:spcAft>
                        <a:buClrTx/>
                        <a:buSzTx/>
                        <a:buFontTx/>
                        <a:buNone/>
                        <a:tabLst/>
                        <a:defRPr/>
                      </a:pPr>
                      <a:r>
                        <a:rPr kumimoji="0" lang="ar-SA" sz="1800" b="1" i="0" u="none" strike="noStrike" kern="1200" dirty="0">
                          <a:solidFill>
                            <a:schemeClr val="tx1"/>
                          </a:solidFill>
                          <a:effectLst/>
                          <a:latin typeface="Arial" panose="020B0604020202020204" pitchFamily="34" charset="0"/>
                          <a:ea typeface="+mn-ea"/>
                          <a:cs typeface="Arial" panose="020B0604020202020204" pitchFamily="34" charset="0"/>
                        </a:rPr>
                        <a:t>15,168,076</a:t>
                      </a:r>
                    </a:p>
                  </a:txBody>
                  <a:tcPr marL="9014" marR="9014" marT="9014" marB="0" anchor="ctr">
                    <a:solidFill>
                      <a:schemeClr val="bg1"/>
                    </a:solidFill>
                  </a:tcPr>
                </a:tc>
                <a:tc>
                  <a:txBody>
                    <a:bodyPr/>
                    <a:lstStyle/>
                    <a:p>
                      <a:pPr marL="0" marR="0" lvl="0" indent="0" algn="ctr" defTabSz="914400" rtl="1" eaLnBrk="1" fontAlgn="ctr" latinLnBrk="0" hangingPunct="1">
                        <a:lnSpc>
                          <a:spcPct val="100000"/>
                        </a:lnSpc>
                        <a:spcBef>
                          <a:spcPts val="0"/>
                        </a:spcBef>
                        <a:spcAft>
                          <a:spcPts val="0"/>
                        </a:spcAft>
                        <a:buClrTx/>
                        <a:buSzTx/>
                        <a:buFontTx/>
                        <a:buNone/>
                        <a:tabLst/>
                        <a:defRPr/>
                      </a:pPr>
                      <a:r>
                        <a:rPr kumimoji="0" lang="ar-SA" sz="1800" b="1" i="0" u="none" strike="noStrike" kern="1200" dirty="0">
                          <a:solidFill>
                            <a:schemeClr val="tx1"/>
                          </a:solidFill>
                          <a:effectLst/>
                          <a:latin typeface="Arial" panose="020B0604020202020204" pitchFamily="34" charset="0"/>
                          <a:ea typeface="+mn-ea"/>
                          <a:cs typeface="Arial" panose="020B0604020202020204" pitchFamily="34" charset="0"/>
                        </a:rPr>
                        <a:t>عدد (</a:t>
                      </a:r>
                      <a:r>
                        <a:rPr kumimoji="0" lang="en-US" sz="1800" b="1" i="0" u="none" strike="noStrike" kern="1200" dirty="0">
                          <a:solidFill>
                            <a:srgbClr val="FF0000"/>
                          </a:solidFill>
                          <a:effectLst/>
                          <a:latin typeface="Arial" panose="020B0604020202020204" pitchFamily="34" charset="0"/>
                          <a:ea typeface="+mn-ea"/>
                          <a:cs typeface="Arial" panose="020B0604020202020204" pitchFamily="34" charset="0"/>
                        </a:rPr>
                        <a:t>1</a:t>
                      </a:r>
                      <a:r>
                        <a:rPr kumimoji="0" lang="ar-SA" sz="1800" b="1" i="0" u="none" strike="noStrike" kern="1200" dirty="0">
                          <a:solidFill>
                            <a:schemeClr val="tx1"/>
                          </a:solidFill>
                          <a:effectLst/>
                          <a:latin typeface="Arial" panose="020B0604020202020204" pitchFamily="34" charset="0"/>
                          <a:ea typeface="+mn-ea"/>
                          <a:cs typeface="Arial" panose="020B0604020202020204" pitchFamily="34" charset="0"/>
                        </a:rPr>
                        <a:t>) </a:t>
                      </a:r>
                      <a:r>
                        <a:rPr kumimoji="0" lang="ar-SA" sz="1800" b="1" i="0" u="none" strike="noStrike" kern="1200" dirty="0" err="1">
                          <a:solidFill>
                            <a:schemeClr val="tx1"/>
                          </a:solidFill>
                          <a:effectLst/>
                          <a:latin typeface="Arial" panose="020B0604020202020204" pitchFamily="34" charset="0"/>
                          <a:ea typeface="+mn-ea"/>
                          <a:cs typeface="Arial" panose="020B0604020202020204" pitchFamily="34" charset="0"/>
                        </a:rPr>
                        <a:t>صامطه</a:t>
                      </a:r>
                      <a:r>
                        <a:rPr kumimoji="0" lang="ar-SA" sz="1800" b="1" i="0" u="none" strike="noStrike" kern="1200" dirty="0">
                          <a:solidFill>
                            <a:schemeClr val="tx1"/>
                          </a:solidFill>
                          <a:effectLst/>
                          <a:latin typeface="Arial" panose="020B0604020202020204" pitchFamily="34" charset="0"/>
                          <a:ea typeface="+mn-ea"/>
                          <a:cs typeface="Arial" panose="020B0604020202020204" pitchFamily="34" charset="0"/>
                        </a:rPr>
                        <a:t> +</a:t>
                      </a:r>
                      <a:r>
                        <a:rPr kumimoji="0" lang="ar-EG" sz="1800" b="1" i="0" u="none" strike="noStrike" kern="1200" dirty="0">
                          <a:solidFill>
                            <a:schemeClr val="tx1"/>
                          </a:solidFill>
                          <a:effectLst/>
                          <a:latin typeface="Arial" panose="020B0604020202020204" pitchFamily="34" charset="0"/>
                          <a:ea typeface="+mn-ea"/>
                          <a:cs typeface="Arial" panose="020B0604020202020204" pitchFamily="34" charset="0"/>
                        </a:rPr>
                        <a:t>عدد(</a:t>
                      </a:r>
                      <a:r>
                        <a:rPr kumimoji="0" lang="ar-EG" sz="1800" b="1" i="0" u="none" strike="noStrike" kern="1200" dirty="0">
                          <a:solidFill>
                            <a:srgbClr val="FF0000"/>
                          </a:solidFill>
                          <a:effectLst/>
                          <a:latin typeface="Arial" panose="020B0604020202020204" pitchFamily="34" charset="0"/>
                          <a:ea typeface="+mn-ea"/>
                          <a:cs typeface="Arial" panose="020B0604020202020204" pitchFamily="34" charset="0"/>
                        </a:rPr>
                        <a:t>1</a:t>
                      </a:r>
                      <a:r>
                        <a:rPr kumimoji="0" lang="ar-EG" sz="1800" b="1" i="0" u="none" strike="noStrike" kern="1200" dirty="0">
                          <a:solidFill>
                            <a:schemeClr val="tx1"/>
                          </a:solidFill>
                          <a:effectLst/>
                          <a:latin typeface="Arial" panose="020B0604020202020204" pitchFamily="34" charset="0"/>
                          <a:ea typeface="+mn-ea"/>
                          <a:cs typeface="Arial" panose="020B0604020202020204" pitchFamily="34" charset="0"/>
                        </a:rPr>
                        <a:t>) أحد </a:t>
                      </a:r>
                      <a:r>
                        <a:rPr kumimoji="0" lang="ar-EG" sz="1800" b="1" i="0" u="none" strike="noStrike" kern="1200" dirty="0" err="1">
                          <a:solidFill>
                            <a:schemeClr val="tx1"/>
                          </a:solidFill>
                          <a:effectLst/>
                          <a:latin typeface="Arial" panose="020B0604020202020204" pitchFamily="34" charset="0"/>
                          <a:ea typeface="+mn-ea"/>
                          <a:cs typeface="Arial" panose="020B0604020202020204" pitchFamily="34" charset="0"/>
                        </a:rPr>
                        <a:t>المسارحه</a:t>
                      </a:r>
                      <a:r>
                        <a:rPr kumimoji="0" lang="en-US" sz="1800" b="1" i="0" u="none" strike="noStrike" kern="1200" dirty="0">
                          <a:solidFill>
                            <a:schemeClr val="tx1"/>
                          </a:solidFill>
                          <a:effectLst/>
                          <a:latin typeface="Arial" panose="020B0604020202020204" pitchFamily="34" charset="0"/>
                          <a:ea typeface="+mn-ea"/>
                          <a:cs typeface="Arial" panose="020B0604020202020204" pitchFamily="34" charset="0"/>
                        </a:rPr>
                        <a:t> </a:t>
                      </a:r>
                      <a:r>
                        <a:rPr kumimoji="0" lang="ar-SA" sz="1600" b="1" i="0" u="none" strike="noStrike" kern="1200" dirty="0">
                          <a:solidFill>
                            <a:schemeClr val="tx1"/>
                          </a:solidFill>
                          <a:effectLst/>
                          <a:latin typeface="Arial" panose="020B0604020202020204" pitchFamily="34" charset="0"/>
                          <a:ea typeface="+mn-ea"/>
                          <a:cs typeface="Arial" panose="020B0604020202020204" pitchFamily="34" charset="0"/>
                        </a:rPr>
                        <a:t>+</a:t>
                      </a:r>
                      <a:r>
                        <a:rPr kumimoji="0" lang="ar-SA" sz="1800" b="1" i="0" u="none" strike="noStrike" kern="1200" dirty="0">
                          <a:solidFill>
                            <a:schemeClr val="tx1"/>
                          </a:solidFill>
                          <a:effectLst/>
                          <a:latin typeface="Arial" panose="020B0604020202020204" pitchFamily="34" charset="0"/>
                          <a:ea typeface="+mn-ea"/>
                          <a:cs typeface="Arial" panose="020B0604020202020204" pitchFamily="34" charset="0"/>
                        </a:rPr>
                        <a:t> عدد(</a:t>
                      </a:r>
                      <a:r>
                        <a:rPr kumimoji="0" lang="ar-SA" sz="1800" b="1" i="0" u="none" strike="noStrike" kern="1200" dirty="0">
                          <a:solidFill>
                            <a:srgbClr val="FF0000"/>
                          </a:solidFill>
                          <a:effectLst/>
                          <a:latin typeface="Arial" panose="020B0604020202020204" pitchFamily="34" charset="0"/>
                          <a:ea typeface="+mn-ea"/>
                          <a:cs typeface="Arial" panose="020B0604020202020204" pitchFamily="34" charset="0"/>
                        </a:rPr>
                        <a:t>1</a:t>
                      </a:r>
                      <a:r>
                        <a:rPr kumimoji="0" lang="ar-SA" sz="1800" b="1" i="0" u="none" strike="noStrike" kern="1200" dirty="0">
                          <a:solidFill>
                            <a:schemeClr val="tx1"/>
                          </a:solidFill>
                          <a:effectLst/>
                          <a:latin typeface="Arial" panose="020B0604020202020204" pitchFamily="34" charset="0"/>
                          <a:ea typeface="+mn-ea"/>
                          <a:cs typeface="Arial" panose="020B0604020202020204" pitchFamily="34" charset="0"/>
                        </a:rPr>
                        <a:t>)</a:t>
                      </a:r>
                      <a:r>
                        <a:rPr kumimoji="0" lang="ar-SA" sz="1800" b="1" i="0" u="none" strike="noStrike" kern="1200" baseline="0" dirty="0">
                          <a:solidFill>
                            <a:schemeClr val="tx1"/>
                          </a:solidFill>
                          <a:effectLst/>
                          <a:latin typeface="Arial" panose="020B0604020202020204" pitchFamily="34" charset="0"/>
                          <a:ea typeface="+mn-ea"/>
                          <a:cs typeface="Arial" panose="020B0604020202020204" pitchFamily="34" charset="0"/>
                        </a:rPr>
                        <a:t> بالدائر</a:t>
                      </a:r>
                    </a:p>
                  </a:txBody>
                  <a:tcPr marL="9014" marR="9014" marT="9014" marB="0" anchor="ctr">
                    <a:solidFill>
                      <a:schemeClr val="bg1"/>
                    </a:solidFill>
                  </a:tcPr>
                </a:tc>
                <a:tc>
                  <a:txBody>
                    <a:bodyPr/>
                    <a:lstStyle/>
                    <a:p>
                      <a:pPr marL="0" marR="0" lvl="0" indent="0" algn="ctr" defTabSz="914400" rtl="1" eaLnBrk="1" fontAlgn="ctr" latinLnBrk="0" hangingPunct="1">
                        <a:lnSpc>
                          <a:spcPct val="100000"/>
                        </a:lnSpc>
                        <a:spcBef>
                          <a:spcPts val="0"/>
                        </a:spcBef>
                        <a:spcAft>
                          <a:spcPts val="0"/>
                        </a:spcAft>
                        <a:buClrTx/>
                        <a:buSzTx/>
                        <a:buFontTx/>
                        <a:buNone/>
                        <a:tabLst/>
                        <a:defRPr/>
                      </a:pPr>
                      <a:r>
                        <a:rPr kumimoji="0" lang="ar-SA" sz="1800" b="1" i="0" u="none" strike="noStrike" kern="1200" baseline="0" dirty="0">
                          <a:solidFill>
                            <a:schemeClr val="tx1"/>
                          </a:solidFill>
                          <a:effectLst/>
                          <a:latin typeface="Arial" panose="020B0604020202020204" pitchFamily="34" charset="0"/>
                          <a:ea typeface="+mn-ea"/>
                          <a:cs typeface="Arial" panose="020B0604020202020204" pitchFamily="34" charset="0"/>
                        </a:rPr>
                        <a:t> </a:t>
                      </a:r>
                      <a:r>
                        <a:rPr kumimoji="0" lang="ar-SA" sz="1800" b="1" i="0" u="none" strike="noStrike" kern="1200" dirty="0">
                          <a:solidFill>
                            <a:schemeClr val="tx1"/>
                          </a:solidFill>
                          <a:effectLst/>
                          <a:latin typeface="Arial" panose="020B0604020202020204" pitchFamily="34" charset="0"/>
                          <a:ea typeface="+mn-ea"/>
                          <a:cs typeface="Arial" panose="020B0604020202020204" pitchFamily="34" charset="0"/>
                        </a:rPr>
                        <a:t>خلال </a:t>
                      </a:r>
                      <a:r>
                        <a:rPr kumimoji="0" lang="ar-SA" sz="1800" b="1" i="0" u="none" strike="noStrike" kern="1200" baseline="0" dirty="0">
                          <a:solidFill>
                            <a:schemeClr val="tx1"/>
                          </a:solidFill>
                          <a:effectLst/>
                          <a:latin typeface="Arial" panose="020B0604020202020204" pitchFamily="34" charset="0"/>
                          <a:ea typeface="+mn-ea"/>
                          <a:cs typeface="Arial" panose="020B0604020202020204" pitchFamily="34" charset="0"/>
                        </a:rPr>
                        <a:t>شهر </a:t>
                      </a:r>
                    </a:p>
                  </a:txBody>
                  <a:tcPr marL="9014" marR="9014" marT="9014" marB="0" anchor="ctr">
                    <a:solidFill>
                      <a:schemeClr val="bg1"/>
                    </a:solidFill>
                  </a:tcPr>
                </a:tc>
                <a:extLst>
                  <a:ext uri="{0D108BD9-81ED-4DB2-BD59-A6C34878D82A}">
                    <a16:rowId xmlns:a16="http://schemas.microsoft.com/office/drawing/2014/main" xmlns="" val="1112096068"/>
                  </a:ext>
                </a:extLst>
              </a:tr>
              <a:tr h="1380614">
                <a:tc>
                  <a:txBody>
                    <a:bodyPr/>
                    <a:lstStyle/>
                    <a:p>
                      <a:pPr marL="0" algn="ctr" rtl="1" eaLnBrk="1" fontAlgn="ctr" latinLnBrk="0" hangingPunct="1"/>
                      <a:r>
                        <a:rPr kumimoji="0" lang="ar-SA" sz="2100" b="1" i="0" u="none" strike="noStrike" kern="1200" dirty="0">
                          <a:solidFill>
                            <a:schemeClr val="bg1"/>
                          </a:solidFill>
                          <a:effectLst/>
                          <a:latin typeface="DIN NEXT™ ARABIC LIGHT" panose="020B0303020203050203" pitchFamily="34" charset="-78"/>
                          <a:ea typeface="+mn-ea"/>
                          <a:cs typeface="DIN NEXT™ ARABIC LIGHT" panose="020B0303020203050203" pitchFamily="34" charset="-78"/>
                        </a:rPr>
                        <a:t>مشاريع متوقفة </a:t>
                      </a:r>
                    </a:p>
                  </a:txBody>
                  <a:tcPr marL="9014" marR="9014" marT="9014" marB="0" anchor="ctr">
                    <a:solidFill>
                      <a:srgbClr val="1F6F75"/>
                    </a:solidFill>
                  </a:tcPr>
                </a:tc>
                <a:tc>
                  <a:txBody>
                    <a:bodyPr/>
                    <a:lstStyle/>
                    <a:p>
                      <a:pPr marL="0" algn="ctr" rtl="1" eaLnBrk="1" fontAlgn="ctr" latinLnBrk="0" hangingPunct="1"/>
                      <a:r>
                        <a:rPr kumimoji="0" lang="ar-EG" sz="2100" b="1" i="0" u="none" strike="noStrike" kern="1200" dirty="0">
                          <a:solidFill>
                            <a:schemeClr val="tx1"/>
                          </a:solidFill>
                          <a:effectLst/>
                          <a:latin typeface="يdi"/>
                          <a:ea typeface="+mn-ea"/>
                          <a:cs typeface="DIN NEXT™ ARABIC LIGHT" panose="020B0303020203050203" pitchFamily="34" charset="-78"/>
                        </a:rPr>
                        <a:t>14</a:t>
                      </a:r>
                      <a:endParaRPr kumimoji="0" lang="ar-SA" sz="2100" b="1" i="0" u="none" strike="noStrike" kern="1200" dirty="0">
                        <a:solidFill>
                          <a:schemeClr val="tx1"/>
                        </a:solidFill>
                        <a:effectLst/>
                        <a:latin typeface="يdi"/>
                        <a:ea typeface="+mn-ea"/>
                        <a:cs typeface="DIN NEXT™ ARABIC LIGHT" panose="020B0303020203050203" pitchFamily="34" charset="-78"/>
                      </a:endParaRPr>
                    </a:p>
                  </a:txBody>
                  <a:tcPr marL="9014" marR="9014" marT="9014" marB="0" anchor="ctr">
                    <a:solidFill>
                      <a:schemeClr val="bg1"/>
                    </a:solidFill>
                  </a:tcPr>
                </a:tc>
                <a:tc>
                  <a:txBody>
                    <a:bodyPr/>
                    <a:lstStyle/>
                    <a:p>
                      <a:pPr marL="0" algn="ctr" rtl="1" eaLnBrk="1" fontAlgn="ctr" latinLnBrk="0" hangingPunct="1"/>
                      <a:r>
                        <a:rPr kumimoji="0" lang="ar-SA" sz="1800" b="1" i="0" u="none" strike="noStrike" kern="1200" dirty="0" smtClean="0">
                          <a:solidFill>
                            <a:schemeClr val="tx1"/>
                          </a:solidFill>
                          <a:effectLst/>
                          <a:latin typeface="Arial" panose="020B0604020202020204" pitchFamily="34" charset="0"/>
                          <a:ea typeface="+mn-ea"/>
                          <a:cs typeface="Arial" panose="020B0604020202020204" pitchFamily="34" charset="0"/>
                        </a:rPr>
                        <a:t>117,994,266</a:t>
                      </a:r>
                    </a:p>
                  </a:txBody>
                  <a:tcPr marL="9014" marR="9014" marT="9014" marB="0" anchor="ctr">
                    <a:solidFill>
                      <a:schemeClr val="bg1"/>
                    </a:solidFill>
                  </a:tcPr>
                </a:tc>
                <a:tc>
                  <a:txBody>
                    <a:bodyPr/>
                    <a:lstStyle/>
                    <a:p>
                      <a:pPr marL="0" marR="0" lvl="0" indent="0" algn="ctr" defTabSz="914400" rtl="1" eaLnBrk="1" fontAlgn="ctr" latinLnBrk="0" hangingPunct="1">
                        <a:lnSpc>
                          <a:spcPct val="100000"/>
                        </a:lnSpc>
                        <a:spcBef>
                          <a:spcPts val="0"/>
                        </a:spcBef>
                        <a:spcAft>
                          <a:spcPts val="0"/>
                        </a:spcAft>
                        <a:buClrTx/>
                        <a:buSzTx/>
                        <a:buFontTx/>
                        <a:buNone/>
                        <a:tabLst/>
                        <a:defRPr/>
                      </a:pPr>
                      <a:r>
                        <a:rPr kumimoji="0" lang="ar-SA" sz="1800" b="1" i="0" u="none" strike="noStrike" kern="1200" dirty="0">
                          <a:solidFill>
                            <a:schemeClr val="tx1"/>
                          </a:solidFill>
                          <a:effectLst/>
                          <a:latin typeface="Arial" panose="020B0604020202020204" pitchFamily="34" charset="0"/>
                          <a:ea typeface="+mn-ea"/>
                          <a:cs typeface="Arial" panose="020B0604020202020204" pitchFamily="34" charset="0"/>
                        </a:rPr>
                        <a:t>عدد (</a:t>
                      </a:r>
                      <a:r>
                        <a:rPr kumimoji="0" lang="ar-EG" sz="1800" b="1" i="0" u="none" strike="noStrike" kern="1200" dirty="0">
                          <a:solidFill>
                            <a:srgbClr val="FF0000"/>
                          </a:solidFill>
                          <a:effectLst/>
                          <a:latin typeface="Arial" panose="020B0604020202020204" pitchFamily="34" charset="0"/>
                          <a:ea typeface="+mn-ea"/>
                          <a:cs typeface="Arial" panose="020B0604020202020204" pitchFamily="34" charset="0"/>
                        </a:rPr>
                        <a:t>4</a:t>
                      </a:r>
                      <a:r>
                        <a:rPr kumimoji="0" lang="ar-SA" sz="1800" b="1" i="0" u="none" strike="noStrike" kern="1200" dirty="0">
                          <a:solidFill>
                            <a:schemeClr val="tx1"/>
                          </a:solidFill>
                          <a:effectLst/>
                          <a:latin typeface="Arial" panose="020B0604020202020204" pitchFamily="34" charset="0"/>
                          <a:ea typeface="+mn-ea"/>
                          <a:cs typeface="Arial" panose="020B0604020202020204" pitchFamily="34" charset="0"/>
                        </a:rPr>
                        <a:t>) بلدية جازان + عدد(</a:t>
                      </a:r>
                      <a:r>
                        <a:rPr kumimoji="0" lang="ar-EG" sz="1800" b="1" i="0" u="none" strike="noStrike" kern="1200" dirty="0">
                          <a:solidFill>
                            <a:srgbClr val="FF0000"/>
                          </a:solidFill>
                          <a:effectLst/>
                          <a:latin typeface="Arial" panose="020B0604020202020204" pitchFamily="34" charset="0"/>
                          <a:ea typeface="+mn-ea"/>
                          <a:cs typeface="Arial" panose="020B0604020202020204" pitchFamily="34" charset="0"/>
                        </a:rPr>
                        <a:t>7</a:t>
                      </a:r>
                      <a:r>
                        <a:rPr kumimoji="0" lang="ar-SA" sz="1800" b="1" i="0" u="none" strike="noStrike" kern="1200" dirty="0">
                          <a:solidFill>
                            <a:schemeClr val="tx1"/>
                          </a:solidFill>
                          <a:effectLst/>
                          <a:latin typeface="Arial" panose="020B0604020202020204" pitchFamily="34" charset="0"/>
                          <a:ea typeface="+mn-ea"/>
                          <a:cs typeface="Arial" panose="020B0604020202020204" pitchFamily="34" charset="0"/>
                        </a:rPr>
                        <a:t>)  بلدية صبيا + عدد (</a:t>
                      </a:r>
                      <a:r>
                        <a:rPr kumimoji="0" lang="ar-SA" sz="1800" b="1" i="0" u="none" strike="noStrike" kern="1200" dirty="0">
                          <a:solidFill>
                            <a:srgbClr val="FF0000"/>
                          </a:solidFill>
                          <a:effectLst/>
                          <a:latin typeface="Arial" panose="020B0604020202020204" pitchFamily="34" charset="0"/>
                          <a:ea typeface="+mn-ea"/>
                          <a:cs typeface="Arial" panose="020B0604020202020204" pitchFamily="34" charset="0"/>
                        </a:rPr>
                        <a:t>1</a:t>
                      </a:r>
                      <a:r>
                        <a:rPr kumimoji="0" lang="ar-SA" sz="1800" b="1" i="0" u="none" strike="noStrike" kern="1200" dirty="0">
                          <a:solidFill>
                            <a:schemeClr val="tx1"/>
                          </a:solidFill>
                          <a:effectLst/>
                          <a:latin typeface="Arial" panose="020B0604020202020204" pitchFamily="34" charset="0"/>
                          <a:ea typeface="+mn-ea"/>
                          <a:cs typeface="Arial" panose="020B0604020202020204" pitchFamily="34" charset="0"/>
                        </a:rPr>
                        <a:t>) أبو عريش +عدد(</a:t>
                      </a:r>
                      <a:r>
                        <a:rPr kumimoji="0" lang="ar-SA" sz="1800" b="1" i="0" u="none" strike="noStrike" kern="1200" dirty="0">
                          <a:solidFill>
                            <a:srgbClr val="FF0000"/>
                          </a:solidFill>
                          <a:effectLst/>
                          <a:latin typeface="Arial" panose="020B0604020202020204" pitchFamily="34" charset="0"/>
                          <a:ea typeface="+mn-ea"/>
                          <a:cs typeface="Arial" panose="020B0604020202020204" pitchFamily="34" charset="0"/>
                        </a:rPr>
                        <a:t>1</a:t>
                      </a:r>
                      <a:r>
                        <a:rPr kumimoji="0" lang="ar-SA" sz="1800" b="1" i="0" u="none" strike="noStrike" kern="1200" dirty="0">
                          <a:solidFill>
                            <a:schemeClr val="tx1"/>
                          </a:solidFill>
                          <a:effectLst/>
                          <a:latin typeface="Arial" panose="020B0604020202020204" pitchFamily="34" charset="0"/>
                          <a:ea typeface="+mn-ea"/>
                          <a:cs typeface="Arial" panose="020B0604020202020204" pitchFamily="34" charset="0"/>
                        </a:rPr>
                        <a:t>)</a:t>
                      </a:r>
                      <a:r>
                        <a:rPr kumimoji="0" lang="ar-SA" sz="1800" b="1" i="0" u="none" strike="noStrike" kern="1200" baseline="0" dirty="0">
                          <a:solidFill>
                            <a:schemeClr val="tx1"/>
                          </a:solidFill>
                          <a:effectLst/>
                          <a:latin typeface="Arial" panose="020B0604020202020204" pitchFamily="34" charset="0"/>
                          <a:ea typeface="+mn-ea"/>
                          <a:cs typeface="Arial" panose="020B0604020202020204" pitchFamily="34" charset="0"/>
                        </a:rPr>
                        <a:t> قوز الجعافرة </a:t>
                      </a:r>
                      <a:r>
                        <a:rPr kumimoji="0" lang="ar-SA" sz="1800" b="1" i="0" u="none" strike="noStrike" kern="1200" dirty="0">
                          <a:solidFill>
                            <a:schemeClr val="tx1"/>
                          </a:solidFill>
                          <a:effectLst/>
                          <a:latin typeface="Arial" panose="020B0604020202020204" pitchFamily="34" charset="0"/>
                          <a:ea typeface="+mn-ea"/>
                          <a:cs typeface="Arial" panose="020B0604020202020204" pitchFamily="34" charset="0"/>
                        </a:rPr>
                        <a:t>+ عدد (</a:t>
                      </a:r>
                      <a:r>
                        <a:rPr kumimoji="0" lang="ar-SA" sz="1800" b="1" i="0" u="none" strike="noStrike" kern="1200" dirty="0">
                          <a:solidFill>
                            <a:srgbClr val="FF0000"/>
                          </a:solidFill>
                          <a:effectLst/>
                          <a:latin typeface="Arial" panose="020B0604020202020204" pitchFamily="34" charset="0"/>
                          <a:ea typeface="+mn-ea"/>
                          <a:cs typeface="Arial" panose="020B0604020202020204" pitchFamily="34" charset="0"/>
                        </a:rPr>
                        <a:t>1</a:t>
                      </a:r>
                      <a:r>
                        <a:rPr kumimoji="0" lang="ar-SA" sz="1800" b="1" i="0" u="none" strike="noStrike" kern="1200" dirty="0">
                          <a:solidFill>
                            <a:schemeClr val="tx1"/>
                          </a:solidFill>
                          <a:effectLst/>
                          <a:latin typeface="Arial" panose="020B0604020202020204" pitchFamily="34" charset="0"/>
                          <a:ea typeface="+mn-ea"/>
                          <a:cs typeface="Arial" panose="020B0604020202020204" pitchFamily="34" charset="0"/>
                        </a:rPr>
                        <a:t>) </a:t>
                      </a:r>
                      <a:r>
                        <a:rPr kumimoji="0" lang="ar-SA" sz="1800" b="1" i="0" u="none" strike="noStrike" kern="1200" dirty="0" err="1">
                          <a:solidFill>
                            <a:schemeClr val="tx1"/>
                          </a:solidFill>
                          <a:effectLst/>
                          <a:latin typeface="Arial" panose="020B0604020202020204" pitchFamily="34" charset="0"/>
                          <a:ea typeface="+mn-ea"/>
                          <a:cs typeface="Arial" panose="020B0604020202020204" pitchFamily="34" charset="0"/>
                        </a:rPr>
                        <a:t>العيدابي</a:t>
                      </a:r>
                      <a:r>
                        <a:rPr kumimoji="0" lang="ar-SA" sz="1800" b="1" i="0" u="none" strike="noStrike" kern="1200" dirty="0">
                          <a:solidFill>
                            <a:schemeClr val="tx1"/>
                          </a:solidFill>
                          <a:effectLst/>
                          <a:latin typeface="Arial" panose="020B0604020202020204" pitchFamily="34" charset="0"/>
                          <a:ea typeface="+mn-ea"/>
                          <a:cs typeface="Arial" panose="020B0604020202020204" pitchFamily="34" charset="0"/>
                        </a:rPr>
                        <a:t> (مشكله قانونيه)</a:t>
                      </a:r>
                    </a:p>
                    <a:p>
                      <a:pPr marL="0" marR="0" lvl="0" indent="0" algn="ctr" defTabSz="914400" rtl="1" eaLnBrk="1" fontAlgn="ctr" latinLnBrk="0" hangingPunct="1">
                        <a:lnSpc>
                          <a:spcPct val="100000"/>
                        </a:lnSpc>
                        <a:spcBef>
                          <a:spcPts val="0"/>
                        </a:spcBef>
                        <a:spcAft>
                          <a:spcPts val="0"/>
                        </a:spcAft>
                        <a:buClrTx/>
                        <a:buSzTx/>
                        <a:buFontTx/>
                        <a:buNone/>
                        <a:tabLst/>
                        <a:defRPr/>
                      </a:pPr>
                      <a:r>
                        <a:rPr kumimoji="0" lang="ar-SA" sz="1800" b="1" i="0" u="none" strike="noStrike" kern="1200" dirty="0">
                          <a:solidFill>
                            <a:srgbClr val="FF0000"/>
                          </a:solidFill>
                          <a:effectLst/>
                          <a:latin typeface="Arial" panose="020B0604020202020204" pitchFamily="34" charset="0"/>
                          <a:ea typeface="+mn-ea"/>
                          <a:cs typeface="Arial" panose="020B0604020202020204" pitchFamily="34" charset="0"/>
                        </a:rPr>
                        <a:t>(عدد (5 ) </a:t>
                      </a:r>
                      <a:r>
                        <a:rPr kumimoji="0" lang="ar-SA" sz="1800" b="1" i="0" u="none" strike="noStrike" kern="1200" dirty="0" err="1">
                          <a:solidFill>
                            <a:srgbClr val="FF0000"/>
                          </a:solidFill>
                          <a:effectLst/>
                          <a:latin typeface="Arial" panose="020B0604020202020204" pitchFamily="34" charset="0"/>
                          <a:ea typeface="+mn-ea"/>
                          <a:cs typeface="Arial" panose="020B0604020202020204" pitchFamily="34" charset="0"/>
                        </a:rPr>
                        <a:t>بصبيا</a:t>
                      </a:r>
                      <a:r>
                        <a:rPr kumimoji="0" lang="ar-SA" sz="1800" b="1" i="0" u="none" strike="noStrike" kern="1200" dirty="0">
                          <a:solidFill>
                            <a:srgbClr val="FF0000"/>
                          </a:solidFill>
                          <a:effectLst/>
                          <a:latin typeface="Arial" panose="020B0604020202020204" pitchFamily="34" charset="0"/>
                          <a:ea typeface="+mn-ea"/>
                          <a:cs typeface="Arial" panose="020B0604020202020204" pitchFamily="34" charset="0"/>
                        </a:rPr>
                        <a:t> لاعتماد المخطط الاستراتيجي</a:t>
                      </a:r>
                      <a:r>
                        <a:rPr kumimoji="0" lang="ar-SA" sz="1800" b="1" i="0" u="none" strike="noStrike" kern="1200" baseline="0" dirty="0">
                          <a:solidFill>
                            <a:srgbClr val="FF0000"/>
                          </a:solidFill>
                          <a:effectLst/>
                          <a:latin typeface="Arial" panose="020B0604020202020204" pitchFamily="34" charset="0"/>
                          <a:ea typeface="+mn-ea"/>
                          <a:cs typeface="Arial" panose="020B0604020202020204" pitchFamily="34" charset="0"/>
                        </a:rPr>
                        <a:t> للسيول </a:t>
                      </a:r>
                      <a:endParaRPr kumimoji="0" lang="ar-SA" sz="1800" b="1" i="0" u="none" strike="noStrike" kern="1200" dirty="0">
                        <a:solidFill>
                          <a:srgbClr val="FF0000"/>
                        </a:solidFill>
                        <a:effectLst/>
                        <a:latin typeface="Arial" panose="020B0604020202020204" pitchFamily="34" charset="0"/>
                        <a:ea typeface="+mn-ea"/>
                        <a:cs typeface="Arial" panose="020B0604020202020204" pitchFamily="34" charset="0"/>
                      </a:endParaRPr>
                    </a:p>
                    <a:p>
                      <a:pPr marL="0" marR="0" lvl="0" indent="0" algn="ctr" defTabSz="914400" rtl="1" eaLnBrk="1" fontAlgn="ctr" latinLnBrk="0" hangingPunct="1">
                        <a:lnSpc>
                          <a:spcPct val="100000"/>
                        </a:lnSpc>
                        <a:spcBef>
                          <a:spcPts val="0"/>
                        </a:spcBef>
                        <a:spcAft>
                          <a:spcPts val="0"/>
                        </a:spcAft>
                        <a:buClrTx/>
                        <a:buSzTx/>
                        <a:buFontTx/>
                        <a:buNone/>
                        <a:tabLst/>
                        <a:defRPr/>
                      </a:pPr>
                      <a:r>
                        <a:rPr kumimoji="0" lang="ar-SA" sz="1800" b="1" i="0" u="none" strike="noStrike" kern="1200" dirty="0">
                          <a:solidFill>
                            <a:srgbClr val="FF0000"/>
                          </a:solidFill>
                          <a:effectLst/>
                          <a:latin typeface="Arial" panose="020B0604020202020204" pitchFamily="34" charset="0"/>
                          <a:ea typeface="+mn-ea"/>
                          <a:cs typeface="Arial" panose="020B0604020202020204" pitchFamily="34" charset="0"/>
                        </a:rPr>
                        <a:t> + ((1) بجازان +(1) </a:t>
                      </a:r>
                      <a:r>
                        <a:rPr kumimoji="0" lang="ar-SA" sz="1800" b="1" i="0" u="none" strike="noStrike" kern="1200" dirty="0" err="1">
                          <a:solidFill>
                            <a:srgbClr val="FF0000"/>
                          </a:solidFill>
                          <a:effectLst/>
                          <a:latin typeface="Arial" panose="020B0604020202020204" pitchFamily="34" charset="0"/>
                          <a:ea typeface="+mn-ea"/>
                          <a:cs typeface="Arial" panose="020B0604020202020204" pitchFamily="34" charset="0"/>
                        </a:rPr>
                        <a:t>أبوعريش</a:t>
                      </a:r>
                      <a:r>
                        <a:rPr kumimoji="0" lang="ar-SA" sz="1800" b="1" i="0" u="none" strike="noStrike" kern="1200" dirty="0">
                          <a:solidFill>
                            <a:srgbClr val="FF0000"/>
                          </a:solidFill>
                          <a:effectLst/>
                          <a:latin typeface="Arial" panose="020B0604020202020204" pitchFamily="34" charset="0"/>
                          <a:ea typeface="+mn-ea"/>
                          <a:cs typeface="Arial" panose="020B0604020202020204" pitchFamily="34" charset="0"/>
                        </a:rPr>
                        <a:t>) لاعتماد المخطط </a:t>
                      </a:r>
                      <a:r>
                        <a:rPr kumimoji="0" lang="ar-SA" sz="1800" b="1" i="0" u="none" strike="noStrike" kern="1200" baseline="0" dirty="0">
                          <a:solidFill>
                            <a:srgbClr val="FF0000"/>
                          </a:solidFill>
                          <a:effectLst/>
                          <a:latin typeface="Arial" panose="020B0604020202020204" pitchFamily="34" charset="0"/>
                          <a:ea typeface="+mn-ea"/>
                          <a:cs typeface="Arial" panose="020B0604020202020204" pitchFamily="34" charset="0"/>
                        </a:rPr>
                        <a:t>الارشادي </a:t>
                      </a:r>
                      <a:endParaRPr kumimoji="0" lang="ar-SA" sz="1800" b="1" i="0" u="none" strike="noStrike" kern="1200" dirty="0">
                        <a:solidFill>
                          <a:srgbClr val="FF0000"/>
                        </a:solidFill>
                        <a:effectLst/>
                        <a:latin typeface="Arial" panose="020B0604020202020204" pitchFamily="34" charset="0"/>
                        <a:ea typeface="+mn-ea"/>
                        <a:cs typeface="Arial" panose="020B0604020202020204" pitchFamily="34" charset="0"/>
                      </a:endParaRPr>
                    </a:p>
                    <a:p>
                      <a:pPr marL="0" marR="0" lvl="0" indent="0" algn="ctr" defTabSz="914400" rtl="1" eaLnBrk="1" fontAlgn="ctr" latinLnBrk="0" hangingPunct="1">
                        <a:lnSpc>
                          <a:spcPct val="100000"/>
                        </a:lnSpc>
                        <a:spcBef>
                          <a:spcPts val="0"/>
                        </a:spcBef>
                        <a:spcAft>
                          <a:spcPts val="0"/>
                        </a:spcAft>
                        <a:buClrTx/>
                        <a:buSzTx/>
                        <a:buFontTx/>
                        <a:buNone/>
                        <a:tabLst/>
                        <a:defRPr/>
                      </a:pPr>
                      <a:r>
                        <a:rPr kumimoji="0" lang="ar-SA" sz="1800" b="1" i="0" u="none" strike="noStrike" kern="1200" dirty="0">
                          <a:solidFill>
                            <a:srgbClr val="FF0000"/>
                          </a:solidFill>
                          <a:effectLst/>
                          <a:latin typeface="Arial" panose="020B0604020202020204" pitchFamily="34" charset="0"/>
                          <a:ea typeface="+mn-ea"/>
                          <a:cs typeface="Arial" panose="020B0604020202020204" pitchFamily="34" charset="0"/>
                        </a:rPr>
                        <a:t>عدد(</a:t>
                      </a:r>
                      <a:r>
                        <a:rPr kumimoji="0" lang="ar-EG" sz="1800" b="1" i="0" u="none" strike="noStrike" kern="1200" dirty="0">
                          <a:solidFill>
                            <a:srgbClr val="FF0000"/>
                          </a:solidFill>
                          <a:effectLst/>
                          <a:latin typeface="Arial" panose="020B0604020202020204" pitchFamily="34" charset="0"/>
                          <a:ea typeface="+mn-ea"/>
                          <a:cs typeface="Arial" panose="020B0604020202020204" pitchFamily="34" charset="0"/>
                        </a:rPr>
                        <a:t>2</a:t>
                      </a:r>
                      <a:r>
                        <a:rPr kumimoji="0" lang="ar-SA" sz="1800" b="1" i="0" u="none" strike="noStrike" kern="1200" dirty="0">
                          <a:solidFill>
                            <a:srgbClr val="FF0000"/>
                          </a:solidFill>
                          <a:effectLst/>
                          <a:latin typeface="Arial" panose="020B0604020202020204" pitchFamily="34" charset="0"/>
                          <a:ea typeface="+mn-ea"/>
                          <a:cs typeface="Arial" panose="020B0604020202020204" pitchFamily="34" charset="0"/>
                        </a:rPr>
                        <a:t>) بصبيا لاعتماد الجدول المعدل عدد </a:t>
                      </a:r>
                      <a:r>
                        <a:rPr kumimoji="0" lang="ar-SA" sz="1800" b="1" i="0" u="none" strike="noStrike" kern="1200" dirty="0" smtClean="0">
                          <a:solidFill>
                            <a:srgbClr val="FF0000"/>
                          </a:solidFill>
                          <a:effectLst/>
                          <a:latin typeface="Arial" panose="020B0604020202020204" pitchFamily="34" charset="0"/>
                          <a:ea typeface="+mn-ea"/>
                          <a:cs typeface="Arial" panose="020B0604020202020204" pitchFamily="34" charset="0"/>
                        </a:rPr>
                        <a:t>(3) </a:t>
                      </a:r>
                      <a:r>
                        <a:rPr kumimoji="0" lang="ar-SA" sz="1800" b="1" i="0" u="none" strike="noStrike" kern="1200" dirty="0">
                          <a:solidFill>
                            <a:srgbClr val="FF0000"/>
                          </a:solidFill>
                          <a:effectLst/>
                          <a:latin typeface="Arial" panose="020B0604020202020204" pitchFamily="34" charset="0"/>
                          <a:ea typeface="+mn-ea"/>
                          <a:cs typeface="Arial" panose="020B0604020202020204" pitchFamily="34" charset="0"/>
                        </a:rPr>
                        <a:t>بجازان متوقف لوجود عوائق </a:t>
                      </a:r>
                    </a:p>
                  </a:txBody>
                  <a:tcPr marL="9014" marR="9014" marT="9014" marB="0" anchor="ctr">
                    <a:solidFill>
                      <a:schemeClr val="bg1"/>
                    </a:solidFill>
                  </a:tcPr>
                </a:tc>
                <a:tc>
                  <a:txBody>
                    <a:bodyPr/>
                    <a:lstStyle/>
                    <a:p>
                      <a:pPr marL="0" marR="0" lvl="0" indent="0" algn="ctr" defTabSz="914400" rtl="1" eaLnBrk="1" fontAlgn="ctr" latinLnBrk="0" hangingPunct="1">
                        <a:lnSpc>
                          <a:spcPct val="100000"/>
                        </a:lnSpc>
                        <a:spcBef>
                          <a:spcPts val="0"/>
                        </a:spcBef>
                        <a:spcAft>
                          <a:spcPts val="0"/>
                        </a:spcAft>
                        <a:buClrTx/>
                        <a:buSzTx/>
                        <a:buFontTx/>
                        <a:buNone/>
                        <a:tabLst/>
                        <a:defRPr/>
                      </a:pPr>
                      <a:r>
                        <a:rPr kumimoji="0" lang="ar-SA" sz="1800" b="1" i="0" u="none" strike="noStrike" kern="1200" dirty="0">
                          <a:solidFill>
                            <a:srgbClr val="FF0000"/>
                          </a:solidFill>
                          <a:effectLst/>
                          <a:latin typeface="Arial" panose="020B0604020202020204" pitchFamily="34" charset="0"/>
                          <a:ea typeface="+mn-ea"/>
                          <a:cs typeface="Arial" panose="020B0604020202020204" pitchFamily="34" charset="0"/>
                        </a:rPr>
                        <a:t>متوقع إنهاء عدد (5) مشاريع </a:t>
                      </a:r>
                      <a:r>
                        <a:rPr kumimoji="0" lang="en-US" sz="1800" b="1" i="0" u="none" strike="noStrike" kern="1200" dirty="0">
                          <a:solidFill>
                            <a:srgbClr val="FF0000"/>
                          </a:solidFill>
                          <a:effectLst/>
                          <a:latin typeface="Arial" panose="020B0604020202020204" pitchFamily="34" charset="0"/>
                          <a:ea typeface="+mn-ea"/>
                          <a:cs typeface="Arial" panose="020B0604020202020204" pitchFamily="34" charset="0"/>
                        </a:rPr>
                        <a:t> </a:t>
                      </a:r>
                      <a:r>
                        <a:rPr kumimoji="0" lang="ar-SA" sz="1800" b="1" i="0" u="none" strike="noStrike" kern="1200" dirty="0">
                          <a:solidFill>
                            <a:srgbClr val="FF0000"/>
                          </a:solidFill>
                          <a:effectLst/>
                          <a:latin typeface="Arial" panose="020B0604020202020204" pitchFamily="34" charset="0"/>
                          <a:ea typeface="+mn-ea"/>
                          <a:cs typeface="Arial" panose="020B0604020202020204" pitchFamily="34" charset="0"/>
                        </a:rPr>
                        <a:t>خلال شهر ونصف </a:t>
                      </a:r>
                    </a:p>
                  </a:txBody>
                  <a:tcPr marL="9014" marR="9014" marT="9014" marB="0" anchor="ctr">
                    <a:solidFill>
                      <a:schemeClr val="bg1"/>
                    </a:solidFill>
                  </a:tcPr>
                </a:tc>
                <a:extLst>
                  <a:ext uri="{0D108BD9-81ED-4DB2-BD59-A6C34878D82A}">
                    <a16:rowId xmlns:a16="http://schemas.microsoft.com/office/drawing/2014/main" xmlns="" val="3437988538"/>
                  </a:ext>
                </a:extLst>
              </a:tr>
              <a:tr h="644939">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kumimoji="0" lang="ar-EG" sz="2100" b="1" i="0" u="none" strike="noStrike" kern="1200" dirty="0">
                          <a:solidFill>
                            <a:schemeClr val="bg1"/>
                          </a:solidFill>
                          <a:effectLst/>
                          <a:latin typeface="DIN NEXT™ ARABIC LIGHT" panose="020B0303020203050203" pitchFamily="34" charset="-78"/>
                          <a:ea typeface="+mn-ea"/>
                          <a:cs typeface="DIN NEXT™ ARABIC LIGHT" panose="020B0303020203050203" pitchFamily="34" charset="-78"/>
                        </a:rPr>
                        <a:t>مشاريع تحت التمديد</a:t>
                      </a:r>
                      <a:endParaRPr kumimoji="0" lang="ar-SA" sz="2100" b="1" i="0" u="none" strike="noStrike" kern="1200" dirty="0">
                        <a:solidFill>
                          <a:schemeClr val="bg1"/>
                        </a:solidFill>
                        <a:effectLst/>
                        <a:latin typeface="DIN NEXT™ ARABIC LIGHT" panose="020B0303020203050203" pitchFamily="34" charset="-78"/>
                        <a:ea typeface="+mn-ea"/>
                        <a:cs typeface="DIN NEXT™ ARABIC LIGHT" panose="020B0303020203050203" pitchFamily="34" charset="-78"/>
                      </a:endParaRPr>
                    </a:p>
                  </a:txBody>
                  <a:tcPr marL="9014" marR="9014" marT="9014" marB="0" anchor="ctr">
                    <a:solidFill>
                      <a:srgbClr val="1F6F75"/>
                    </a:solidFill>
                  </a:tcPr>
                </a:tc>
                <a:tc>
                  <a:txBody>
                    <a:bodyPr/>
                    <a:lstStyle/>
                    <a:p>
                      <a:pPr algn="ctr"/>
                      <a:r>
                        <a:rPr lang="en-US" sz="2100" b="1" dirty="0"/>
                        <a:t>2</a:t>
                      </a:r>
                    </a:p>
                  </a:txBody>
                  <a:tcPr marL="9014" marR="9014" marT="9014" marB="0" anchor="ctr">
                    <a:solidFill>
                      <a:schemeClr val="bg1"/>
                    </a:solidFill>
                  </a:tcPr>
                </a:tc>
                <a:tc>
                  <a:txBody>
                    <a:bodyPr/>
                    <a:lstStyle/>
                    <a:p>
                      <a:pPr algn="ctr"/>
                      <a:r>
                        <a:rPr kumimoji="0" lang="en-US" sz="1800" b="1" i="0" u="none" strike="noStrike" kern="1200" dirty="0">
                          <a:solidFill>
                            <a:schemeClr val="tx1"/>
                          </a:solidFill>
                          <a:effectLst/>
                          <a:latin typeface="Arial" panose="020B0604020202020204" pitchFamily="34" charset="0"/>
                          <a:ea typeface="+mn-ea"/>
                          <a:cs typeface="Arial" panose="020B0604020202020204" pitchFamily="34" charset="0"/>
                        </a:rPr>
                        <a:t>6,345,679</a:t>
                      </a:r>
                    </a:p>
                  </a:txBody>
                  <a:tcPr marL="14288" marR="14288" marT="14288" marB="0" anchor="ctr">
                    <a:solidFill>
                      <a:schemeClr val="bg1"/>
                    </a:solidFill>
                  </a:tcPr>
                </a:tc>
                <a:tc>
                  <a:txBody>
                    <a:bodyPr/>
                    <a:lstStyle/>
                    <a:p>
                      <a:pPr marL="0" algn="ctr" rtl="1" eaLnBrk="1" fontAlgn="ctr" latinLnBrk="0" hangingPunct="1"/>
                      <a:r>
                        <a:rPr kumimoji="0" lang="ar-SA" sz="1800" b="1" i="0" u="none" strike="noStrike" kern="1200" dirty="0">
                          <a:solidFill>
                            <a:schemeClr val="tx1"/>
                          </a:solidFill>
                          <a:effectLst/>
                          <a:latin typeface="Arial" panose="020B0604020202020204" pitchFamily="34" charset="0"/>
                          <a:ea typeface="+mn-ea"/>
                          <a:cs typeface="Arial" panose="020B0604020202020204" pitchFamily="34" charset="0"/>
                        </a:rPr>
                        <a:t>عدد (1) </a:t>
                      </a:r>
                      <a:r>
                        <a:rPr kumimoji="0" lang="ar-EG" sz="1800" b="1" i="0" u="none" strike="noStrike" kern="1200" dirty="0">
                          <a:solidFill>
                            <a:schemeClr val="tx1"/>
                          </a:solidFill>
                          <a:effectLst/>
                          <a:latin typeface="Arial" panose="020B0604020202020204" pitchFamily="34" charset="0"/>
                          <a:ea typeface="+mn-ea"/>
                          <a:cs typeface="Arial" panose="020B0604020202020204" pitchFamily="34" charset="0"/>
                        </a:rPr>
                        <a:t>الطوال</a:t>
                      </a:r>
                      <a:r>
                        <a:rPr kumimoji="0" lang="ar-SA" sz="1800" b="1" i="0" u="none" strike="noStrike" kern="1200" dirty="0">
                          <a:solidFill>
                            <a:schemeClr val="tx1"/>
                          </a:solidFill>
                          <a:effectLst/>
                          <a:latin typeface="Arial" panose="020B0604020202020204" pitchFamily="34" charset="0"/>
                          <a:ea typeface="+mn-ea"/>
                          <a:cs typeface="Arial" panose="020B0604020202020204" pitchFamily="34" charset="0"/>
                        </a:rPr>
                        <a:t> +عدد(1) </a:t>
                      </a:r>
                      <a:r>
                        <a:rPr kumimoji="0" lang="ar-EG" sz="1800" b="1" i="0" u="none" strike="noStrike" kern="1200" dirty="0">
                          <a:solidFill>
                            <a:schemeClr val="tx1"/>
                          </a:solidFill>
                          <a:effectLst/>
                          <a:latin typeface="Arial" panose="020B0604020202020204" pitchFamily="34" charset="0"/>
                          <a:ea typeface="+mn-ea"/>
                          <a:cs typeface="Arial" panose="020B0604020202020204" pitchFamily="34" charset="0"/>
                        </a:rPr>
                        <a:t>الشقيق</a:t>
                      </a:r>
                      <a:endParaRPr kumimoji="0" lang="ar-SA" sz="1800" b="1"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9014" marR="9014" marT="9014" marB="0" anchor="ctr">
                    <a:solidFill>
                      <a:schemeClr val="bg1"/>
                    </a:solidFill>
                  </a:tcPr>
                </a:tc>
                <a:tc>
                  <a:txBody>
                    <a:bodyPr/>
                    <a:lstStyle/>
                    <a:p>
                      <a:pPr marL="0" marR="0" lvl="0" indent="0" algn="ctr" defTabSz="914400" rtl="1" eaLnBrk="1" fontAlgn="ctr" latinLnBrk="0" hangingPunct="1">
                        <a:lnSpc>
                          <a:spcPct val="100000"/>
                        </a:lnSpc>
                        <a:spcBef>
                          <a:spcPts val="0"/>
                        </a:spcBef>
                        <a:spcAft>
                          <a:spcPts val="0"/>
                        </a:spcAft>
                        <a:buClrTx/>
                        <a:buSzTx/>
                        <a:buFontTx/>
                        <a:buNone/>
                        <a:tabLst/>
                        <a:defRPr/>
                      </a:pPr>
                      <a:r>
                        <a:rPr kumimoji="0" lang="ar-SA" sz="1800" b="1" i="0" u="none" strike="noStrike" kern="1200" baseline="0" dirty="0" smtClean="0">
                          <a:solidFill>
                            <a:schemeClr val="tx1"/>
                          </a:solidFill>
                          <a:effectLst/>
                          <a:latin typeface="Arial" panose="020B0604020202020204" pitchFamily="34" charset="0"/>
                          <a:ea typeface="+mn-ea"/>
                          <a:cs typeface="Arial" panose="020B0604020202020204" pitchFamily="34" charset="0"/>
                        </a:rPr>
                        <a:t> </a:t>
                      </a:r>
                      <a:r>
                        <a:rPr kumimoji="0" lang="ar-SA" sz="1800" b="1" i="0" u="none" strike="noStrike" kern="1200" dirty="0" smtClean="0">
                          <a:solidFill>
                            <a:schemeClr val="tx1"/>
                          </a:solidFill>
                          <a:effectLst/>
                          <a:latin typeface="Arial" panose="020B0604020202020204" pitchFamily="34" charset="0"/>
                          <a:ea typeface="+mn-ea"/>
                          <a:cs typeface="Arial" panose="020B0604020202020204" pitchFamily="34" charset="0"/>
                        </a:rPr>
                        <a:t>خلال </a:t>
                      </a:r>
                      <a:r>
                        <a:rPr kumimoji="0" lang="ar-SA" sz="1800" b="1" i="0" u="none" strike="noStrike" kern="1200" baseline="0" dirty="0" smtClean="0">
                          <a:solidFill>
                            <a:schemeClr val="tx1"/>
                          </a:solidFill>
                          <a:effectLst/>
                          <a:latin typeface="Arial" panose="020B0604020202020204" pitchFamily="34" charset="0"/>
                          <a:ea typeface="+mn-ea"/>
                          <a:cs typeface="Arial" panose="020B0604020202020204" pitchFamily="34" charset="0"/>
                        </a:rPr>
                        <a:t>شهر </a:t>
                      </a:r>
                    </a:p>
                  </a:txBody>
                  <a:tcPr marL="9014" marR="9014" marT="9014" marB="0" anchor="ctr">
                    <a:solidFill>
                      <a:schemeClr val="bg1"/>
                    </a:solidFill>
                  </a:tcPr>
                </a:tc>
                <a:extLst>
                  <a:ext uri="{0D108BD9-81ED-4DB2-BD59-A6C34878D82A}">
                    <a16:rowId xmlns:a16="http://schemas.microsoft.com/office/drawing/2014/main" xmlns="" val="4190545366"/>
                  </a:ext>
                </a:extLst>
              </a:tr>
              <a:tr h="649094">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kumimoji="0" lang="ar-SA" sz="2100" b="1" i="0" u="none" strike="noStrike" kern="1200" dirty="0">
                          <a:solidFill>
                            <a:schemeClr val="bg1"/>
                          </a:solidFill>
                          <a:effectLst/>
                          <a:latin typeface="DIN NEXT™ ARABIC LIGHT" panose="020B0303020203050203" pitchFamily="34" charset="-78"/>
                          <a:ea typeface="+mn-ea"/>
                          <a:cs typeface="DIN NEXT™ ARABIC LIGHT" panose="020B0303020203050203" pitchFamily="34" charset="-78"/>
                        </a:rPr>
                        <a:t>مشاريع تحت التنفيذ(معدلات بطيئة)</a:t>
                      </a:r>
                    </a:p>
                  </a:txBody>
                  <a:tcPr marL="9014" marR="9014" marT="9014" marB="0" anchor="ctr">
                    <a:solidFill>
                      <a:srgbClr val="1F6F75"/>
                    </a:solidFill>
                  </a:tcPr>
                </a:tc>
                <a:tc>
                  <a:txBody>
                    <a:bodyPr/>
                    <a:lstStyle/>
                    <a:p>
                      <a:pPr algn="ctr"/>
                      <a:r>
                        <a:rPr lang="ar-SA" sz="2100" b="1" dirty="0" smtClean="0"/>
                        <a:t>6</a:t>
                      </a:r>
                      <a:endParaRPr lang="en-US" sz="2100" b="1" dirty="0"/>
                    </a:p>
                  </a:txBody>
                  <a:tcPr marL="9014" marR="9014" marT="9014" marB="0" anchor="ctr">
                    <a:solidFill>
                      <a:schemeClr val="bg1"/>
                    </a:solidFill>
                  </a:tcPr>
                </a:tc>
                <a:tc>
                  <a:txBody>
                    <a:bodyPr/>
                    <a:lstStyle/>
                    <a:p>
                      <a:pPr algn="ctr" rtl="0" fontAlgn="ctr"/>
                      <a:r>
                        <a:rPr kumimoji="0" lang="en-US" sz="1800" b="1" i="0" u="none" strike="noStrike" kern="1200" dirty="0" smtClean="0">
                          <a:solidFill>
                            <a:schemeClr val="tx1"/>
                          </a:solidFill>
                          <a:effectLst/>
                          <a:latin typeface="Arial" panose="020B0604020202020204" pitchFamily="34" charset="0"/>
                          <a:ea typeface="+mn-ea"/>
                          <a:cs typeface="Arial" panose="020B0604020202020204" pitchFamily="34" charset="0"/>
                        </a:rPr>
                        <a:t>24</a:t>
                      </a:r>
                      <a:r>
                        <a:rPr kumimoji="0" lang="ar-SA" sz="1800" b="1" i="0" u="none" strike="noStrike" kern="1200" dirty="0" smtClean="0">
                          <a:solidFill>
                            <a:schemeClr val="tx1"/>
                          </a:solidFill>
                          <a:effectLst/>
                          <a:latin typeface="Arial" panose="020B0604020202020204" pitchFamily="34" charset="0"/>
                          <a:ea typeface="+mn-ea"/>
                          <a:cs typeface="Arial" panose="020B0604020202020204" pitchFamily="34" charset="0"/>
                        </a:rPr>
                        <a:t>,</a:t>
                      </a:r>
                      <a:r>
                        <a:rPr kumimoji="0" lang="en-US" sz="1800" b="1" i="0" u="none" strike="noStrike" kern="1200" dirty="0" smtClean="0">
                          <a:solidFill>
                            <a:schemeClr val="tx1"/>
                          </a:solidFill>
                          <a:effectLst/>
                          <a:latin typeface="Arial" panose="020B0604020202020204" pitchFamily="34" charset="0"/>
                          <a:ea typeface="+mn-ea"/>
                          <a:cs typeface="Arial" panose="020B0604020202020204" pitchFamily="34" charset="0"/>
                        </a:rPr>
                        <a:t>613</a:t>
                      </a:r>
                      <a:r>
                        <a:rPr kumimoji="0" lang="ar-SA" sz="1800" b="1" i="0" u="none" strike="noStrike" kern="1200" dirty="0" smtClean="0">
                          <a:solidFill>
                            <a:schemeClr val="tx1"/>
                          </a:solidFill>
                          <a:effectLst/>
                          <a:latin typeface="Arial" panose="020B0604020202020204" pitchFamily="34" charset="0"/>
                          <a:ea typeface="+mn-ea"/>
                          <a:cs typeface="Arial" panose="020B0604020202020204" pitchFamily="34" charset="0"/>
                        </a:rPr>
                        <a:t>,</a:t>
                      </a:r>
                      <a:r>
                        <a:rPr kumimoji="0" lang="en-US" sz="1800" b="1" i="0" u="none" strike="noStrike" kern="1200" dirty="0" smtClean="0">
                          <a:solidFill>
                            <a:schemeClr val="tx1"/>
                          </a:solidFill>
                          <a:effectLst/>
                          <a:latin typeface="Arial" panose="020B0604020202020204" pitchFamily="34" charset="0"/>
                          <a:ea typeface="+mn-ea"/>
                          <a:cs typeface="Arial" panose="020B0604020202020204" pitchFamily="34" charset="0"/>
                        </a:rPr>
                        <a:t>220</a:t>
                      </a:r>
                    </a:p>
                  </a:txBody>
                  <a:tcPr marL="14288" marR="14288" marT="14288" marB="0" anchor="ctr">
                    <a:solidFill>
                      <a:schemeClr val="bg1"/>
                    </a:solidFill>
                  </a:tcPr>
                </a:tc>
                <a:tc>
                  <a:txBody>
                    <a:bodyPr/>
                    <a:lstStyle/>
                    <a:p>
                      <a:pPr marL="0" algn="ctr" rtl="1" eaLnBrk="1" fontAlgn="ctr" latinLnBrk="0" hangingPunct="1"/>
                      <a:r>
                        <a:rPr kumimoji="0" lang="ar-SA" sz="1800" b="1" i="0" u="none" strike="noStrike" kern="1200" dirty="0">
                          <a:solidFill>
                            <a:schemeClr val="tx1"/>
                          </a:solidFill>
                          <a:effectLst/>
                          <a:latin typeface="Arial" panose="020B0604020202020204" pitchFamily="34" charset="0"/>
                          <a:ea typeface="+mn-ea"/>
                          <a:cs typeface="Arial" panose="020B0604020202020204" pitchFamily="34" charset="0"/>
                        </a:rPr>
                        <a:t> عدد( (2) مشروع بجازان+ (1)</a:t>
                      </a:r>
                      <a:r>
                        <a:rPr kumimoji="0" lang="ar-SA" sz="1800" b="1" i="0" u="none" strike="noStrike" kern="1200" baseline="0" dirty="0">
                          <a:solidFill>
                            <a:schemeClr val="tx1"/>
                          </a:solidFill>
                          <a:effectLst/>
                          <a:latin typeface="Arial" panose="020B0604020202020204" pitchFamily="34" charset="0"/>
                          <a:ea typeface="+mn-ea"/>
                          <a:cs typeface="Arial" panose="020B0604020202020204" pitchFamily="34" charset="0"/>
                        </a:rPr>
                        <a:t> مشروع صبيا + (1) </a:t>
                      </a:r>
                      <a:r>
                        <a:rPr kumimoji="0" lang="ar-SA" sz="1800" b="1" i="0" u="none" strike="noStrike" kern="1200" baseline="0" dirty="0" smtClean="0">
                          <a:solidFill>
                            <a:schemeClr val="tx1"/>
                          </a:solidFill>
                          <a:effectLst/>
                          <a:latin typeface="Arial" panose="020B0604020202020204" pitchFamily="34" charset="0"/>
                          <a:ea typeface="+mn-ea"/>
                          <a:cs typeface="Arial" panose="020B0604020202020204" pitchFamily="34" charset="0"/>
                        </a:rPr>
                        <a:t>فيفا +(1) وادي جازان +(1) هروب  </a:t>
                      </a:r>
                      <a:r>
                        <a:rPr kumimoji="0" lang="ar-SA" sz="1800" b="1" i="0" u="none" strike="noStrike" kern="1200" baseline="0" dirty="0">
                          <a:solidFill>
                            <a:schemeClr val="tx1"/>
                          </a:solidFill>
                          <a:effectLst/>
                          <a:latin typeface="Arial" panose="020B0604020202020204" pitchFamily="34" charset="0"/>
                          <a:ea typeface="+mn-ea"/>
                          <a:cs typeface="Arial" panose="020B0604020202020204" pitchFamily="34" charset="0"/>
                        </a:rPr>
                        <a:t>)</a:t>
                      </a:r>
                      <a:endParaRPr kumimoji="0" lang="ar-SA" sz="1800" b="1"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9014" marR="9014" marT="9014" marB="0" anchor="ctr">
                    <a:solidFill>
                      <a:schemeClr val="bg1"/>
                    </a:solidFill>
                  </a:tcPr>
                </a:tc>
                <a:tc>
                  <a:txBody>
                    <a:bodyPr/>
                    <a:lstStyle/>
                    <a:p>
                      <a:pPr marL="0" algn="ctr" rtl="1" eaLnBrk="1" fontAlgn="ctr" latinLnBrk="0" hangingPunct="1"/>
                      <a:r>
                        <a:rPr kumimoji="0" lang="ar-SA" sz="1800" b="1" i="0" u="none" strike="noStrike" kern="1200" dirty="0" smtClean="0">
                          <a:solidFill>
                            <a:schemeClr val="tx1"/>
                          </a:solidFill>
                          <a:effectLst/>
                          <a:latin typeface="Arial" panose="020B0604020202020204" pitchFamily="34" charset="0"/>
                          <a:ea typeface="+mn-ea"/>
                          <a:cs typeface="Arial" panose="020B0604020202020204" pitchFamily="34" charset="0"/>
                        </a:rPr>
                        <a:t>متوقع نهو عدد(3)</a:t>
                      </a:r>
                      <a:r>
                        <a:rPr kumimoji="0" lang="ar-SA" sz="1800" b="1" i="0" u="none" strike="noStrike" kern="1200" baseline="0" dirty="0" smtClean="0">
                          <a:solidFill>
                            <a:schemeClr val="tx1"/>
                          </a:solidFill>
                          <a:effectLst/>
                          <a:latin typeface="Arial" panose="020B0604020202020204" pitchFamily="34" charset="0"/>
                          <a:ea typeface="+mn-ea"/>
                          <a:cs typeface="Arial" panose="020B0604020202020204" pitchFamily="34" charset="0"/>
                        </a:rPr>
                        <a:t> </a:t>
                      </a:r>
                      <a:r>
                        <a:rPr kumimoji="0" lang="ar-SA" sz="1800" b="1" i="0" u="none" strike="noStrike" kern="1200" dirty="0" smtClean="0">
                          <a:solidFill>
                            <a:schemeClr val="tx1"/>
                          </a:solidFill>
                          <a:effectLst/>
                          <a:latin typeface="Arial" panose="020B0604020202020204" pitchFamily="34" charset="0"/>
                          <a:ea typeface="+mn-ea"/>
                          <a:cs typeface="Arial" panose="020B0604020202020204" pitchFamily="34" charset="0"/>
                        </a:rPr>
                        <a:t>خلال</a:t>
                      </a:r>
                      <a:r>
                        <a:rPr kumimoji="0" lang="ar-SA" sz="1800" b="1" i="0" u="none" strike="noStrike" kern="1200" dirty="0">
                          <a:solidFill>
                            <a:schemeClr val="tx1"/>
                          </a:solidFill>
                          <a:effectLst/>
                          <a:latin typeface="Arial" panose="020B0604020202020204" pitchFamily="34" charset="0"/>
                          <a:ea typeface="+mn-ea"/>
                          <a:cs typeface="Arial" panose="020B0604020202020204" pitchFamily="34" charset="0"/>
                        </a:rPr>
                        <a:t>( 3) اشهر </a:t>
                      </a:r>
                    </a:p>
                  </a:txBody>
                  <a:tcPr marL="9014" marR="9014" marT="9014" marB="0" anchor="ctr">
                    <a:solidFill>
                      <a:schemeClr val="bg1"/>
                    </a:solidFill>
                  </a:tcPr>
                </a:tc>
                <a:extLst>
                  <a:ext uri="{0D108BD9-81ED-4DB2-BD59-A6C34878D82A}">
                    <a16:rowId xmlns:a16="http://schemas.microsoft.com/office/drawing/2014/main" xmlns="" val="1504122440"/>
                  </a:ext>
                </a:extLst>
              </a:tr>
              <a:tr h="545933">
                <a:tc>
                  <a:txBody>
                    <a:bodyPr/>
                    <a:lstStyle/>
                    <a:p>
                      <a:pPr marL="0" algn="ctr" rtl="1" eaLnBrk="1" fontAlgn="ctr" latinLnBrk="0" hangingPunct="1"/>
                      <a:r>
                        <a:rPr kumimoji="0" lang="ar-SA" sz="2400" b="1" i="0" u="none" strike="noStrike" kern="1200" dirty="0">
                          <a:solidFill>
                            <a:schemeClr val="bg1"/>
                          </a:solidFill>
                          <a:effectLst/>
                          <a:latin typeface="DIN NEXT™ ARABIC LIGHT" panose="020B0303020203050203" pitchFamily="34" charset="-78"/>
                          <a:ea typeface="+mn-ea"/>
                          <a:cs typeface="DIN NEXT™ ARABIC LIGHT" panose="020B0303020203050203" pitchFamily="34" charset="-78"/>
                        </a:rPr>
                        <a:t>الإجمالي  </a:t>
                      </a:r>
                    </a:p>
                  </a:txBody>
                  <a:tcPr marL="9014" marR="9014" marT="9014" marB="0" anchor="ctr">
                    <a:solidFill>
                      <a:srgbClr val="1F6F75"/>
                    </a:solidFill>
                  </a:tcPr>
                </a:tc>
                <a:tc>
                  <a:txBody>
                    <a:bodyPr/>
                    <a:lstStyle/>
                    <a:p>
                      <a:pPr marL="0" algn="ctr" rtl="1" eaLnBrk="1" fontAlgn="ctr" latinLnBrk="0" hangingPunct="1"/>
                      <a:r>
                        <a:rPr kumimoji="0" lang="ar-SA" sz="2100" b="1" i="0" u="none" strike="noStrike" kern="1200" dirty="0" smtClean="0">
                          <a:solidFill>
                            <a:schemeClr val="tx1"/>
                          </a:solidFill>
                          <a:effectLst/>
                          <a:latin typeface="يdi"/>
                          <a:ea typeface="+mn-ea"/>
                          <a:cs typeface="DIN NEXT™ ARABIC LIGHT" panose="020B0303020203050203" pitchFamily="34" charset="-78"/>
                        </a:rPr>
                        <a:t>26</a:t>
                      </a:r>
                      <a:endParaRPr kumimoji="0" lang="ar-EG" sz="2100" b="1" i="0" u="none" strike="noStrike" kern="1200" dirty="0">
                        <a:solidFill>
                          <a:schemeClr val="tx1"/>
                        </a:solidFill>
                        <a:effectLst/>
                        <a:latin typeface="يdi"/>
                        <a:ea typeface="+mn-ea"/>
                        <a:cs typeface="DIN NEXT™ ARABIC LIGHT" panose="020B0303020203050203" pitchFamily="34" charset="-78"/>
                      </a:endParaRPr>
                    </a:p>
                  </a:txBody>
                  <a:tcPr marL="9014" marR="9014" marT="9014" marB="0" anchor="ctr">
                    <a:solidFill>
                      <a:schemeClr val="bg1"/>
                    </a:solidFill>
                  </a:tcPr>
                </a:tc>
                <a:tc>
                  <a:txBody>
                    <a:bodyPr/>
                    <a:lstStyle/>
                    <a:p>
                      <a:pPr algn="ctr" rtl="0" fontAlgn="ctr"/>
                      <a:r>
                        <a:rPr lang="en-US" sz="2100" b="1" i="0" u="none" strike="noStrike" dirty="0">
                          <a:solidFill>
                            <a:srgbClr val="000000"/>
                          </a:solidFill>
                          <a:effectLst/>
                          <a:latin typeface="Calibri" panose="020F0502020204030204" pitchFamily="34" charset="0"/>
                        </a:rPr>
                        <a:t>167,685,769</a:t>
                      </a:r>
                    </a:p>
                  </a:txBody>
                  <a:tcPr marL="14288" marR="14288" marT="14288" marB="0" anchor="ctr">
                    <a:solidFill>
                      <a:schemeClr val="bg1"/>
                    </a:solidFill>
                  </a:tcPr>
                </a:tc>
                <a:tc>
                  <a:txBody>
                    <a:bodyPr/>
                    <a:lstStyle/>
                    <a:p>
                      <a:pPr marL="0" algn="ctr" rtl="1" eaLnBrk="1" fontAlgn="ctr" latinLnBrk="0" hangingPunct="1"/>
                      <a:endParaRPr kumimoji="0" lang="ar-SA" sz="2400" b="1" i="0" u="none" strike="noStrike" kern="1200" dirty="0">
                        <a:solidFill>
                          <a:schemeClr val="tx1"/>
                        </a:solidFill>
                        <a:effectLst/>
                        <a:latin typeface="DIN NEXT™ ARABIC LIGHT" panose="020B0303020203050203" pitchFamily="34" charset="-78"/>
                        <a:ea typeface="+mn-ea"/>
                        <a:cs typeface="DIN NEXT™ ARABIC LIGHT" panose="020B0303020203050203" pitchFamily="34" charset="-78"/>
                      </a:endParaRPr>
                    </a:p>
                  </a:txBody>
                  <a:tcPr marL="9014" marR="9014" marT="9014" marB="0" anchor="ctr">
                    <a:solidFill>
                      <a:schemeClr val="bg1"/>
                    </a:solidFill>
                  </a:tcPr>
                </a:tc>
                <a:tc>
                  <a:txBody>
                    <a:bodyPr/>
                    <a:lstStyle/>
                    <a:p>
                      <a:pPr marL="0" algn="ctr" rtl="1" eaLnBrk="1" fontAlgn="ctr" latinLnBrk="0" hangingPunct="1"/>
                      <a:endParaRPr kumimoji="0" lang="ar-SA" sz="2400" b="1" i="0" u="none" strike="noStrike" kern="1200" dirty="0">
                        <a:solidFill>
                          <a:schemeClr val="tx1"/>
                        </a:solidFill>
                        <a:effectLst/>
                        <a:latin typeface="DIN NEXT™ ARABIC LIGHT" panose="020B0303020203050203" pitchFamily="34" charset="-78"/>
                        <a:ea typeface="+mn-ea"/>
                        <a:cs typeface="DIN NEXT™ ARABIC LIGHT" panose="020B0303020203050203" pitchFamily="34" charset="-78"/>
                      </a:endParaRPr>
                    </a:p>
                  </a:txBody>
                  <a:tcPr marL="9014" marR="9014" marT="9014" marB="0" anchor="ctr">
                    <a:solidFill>
                      <a:schemeClr val="bg1"/>
                    </a:solidFill>
                  </a:tcPr>
                </a:tc>
                <a:extLst>
                  <a:ext uri="{0D108BD9-81ED-4DB2-BD59-A6C34878D82A}">
                    <a16:rowId xmlns:a16="http://schemas.microsoft.com/office/drawing/2014/main" xmlns="" val="1598463336"/>
                  </a:ext>
                </a:extLst>
              </a:tr>
            </a:tbl>
          </a:graphicData>
        </a:graphic>
      </p:graphicFrame>
      <p:sp>
        <p:nvSpPr>
          <p:cNvPr id="6" name="مربع نص 5">
            <a:extLst>
              <a:ext uri="{FF2B5EF4-FFF2-40B4-BE49-F238E27FC236}">
                <a16:creationId xmlns:a16="http://schemas.microsoft.com/office/drawing/2014/main" xmlns="" id="{083B6DCA-C3F6-B4B8-EA3F-49D8BE664F73}"/>
              </a:ext>
            </a:extLst>
          </p:cNvPr>
          <p:cNvSpPr txBox="1"/>
          <p:nvPr/>
        </p:nvSpPr>
        <p:spPr>
          <a:xfrm>
            <a:off x="6395853" y="6807876"/>
            <a:ext cx="11212011" cy="553998"/>
          </a:xfrm>
          <a:prstGeom prst="rect">
            <a:avLst/>
          </a:prstGeom>
          <a:noFill/>
        </p:spPr>
        <p:txBody>
          <a:bodyPr wrap="square">
            <a:spAutoFit/>
          </a:bodyPr>
          <a:lstStyle/>
          <a:p>
            <a:pPr algn="r" defTabSz="1371600" rtl="1">
              <a:defRPr/>
            </a:pPr>
            <a:r>
              <a:rPr lang="ar-SA" sz="3000" kern="0" cap="all" dirty="0">
                <a:solidFill>
                  <a:srgbClr val="006864"/>
                </a:solidFill>
                <a:latin typeface="DIN NEXT™ ARABIC BOLD" panose="020B0803020203050203" pitchFamily="34" charset="-78"/>
                <a:cs typeface="DIN NEXT™ ARABIC BOLD" panose="020B0803020203050203" pitchFamily="34" charset="-78"/>
                <a:sym typeface="DIN NEXT™ ARABIC REGULAR" panose="020B0503020203050203" pitchFamily="34" charset="-78"/>
              </a:rPr>
              <a:t>أهم التحديات :-</a:t>
            </a:r>
          </a:p>
        </p:txBody>
      </p:sp>
      <p:sp>
        <p:nvSpPr>
          <p:cNvPr id="8" name="مربع نص 7">
            <a:extLst>
              <a:ext uri="{FF2B5EF4-FFF2-40B4-BE49-F238E27FC236}">
                <a16:creationId xmlns:a16="http://schemas.microsoft.com/office/drawing/2014/main" xmlns="" id="{083B6DCA-C3F6-B4B8-EA3F-49D8BE664F73}"/>
              </a:ext>
            </a:extLst>
          </p:cNvPr>
          <p:cNvSpPr txBox="1"/>
          <p:nvPr/>
        </p:nvSpPr>
        <p:spPr>
          <a:xfrm>
            <a:off x="6395853" y="7420867"/>
            <a:ext cx="11212011" cy="461665"/>
          </a:xfrm>
          <a:prstGeom prst="rect">
            <a:avLst/>
          </a:prstGeom>
          <a:noFill/>
        </p:spPr>
        <p:txBody>
          <a:bodyPr wrap="square">
            <a:spAutoFit/>
          </a:bodyPr>
          <a:lstStyle/>
          <a:p>
            <a:pPr lvl="0" algn="r" rtl="1">
              <a:defRPr/>
            </a:pPr>
            <a:r>
              <a:rPr lang="ar-SA" sz="2400" kern="0" cap="all" dirty="0">
                <a:solidFill>
                  <a:srgbClr val="006864"/>
                </a:solidFill>
                <a:latin typeface="DIN NEXT™ ARABIC BOLD" panose="020B0803020203050203" pitchFamily="34" charset="-78"/>
                <a:cs typeface="DIN NEXT™ ARABIC BOLD" panose="020B0803020203050203" pitchFamily="34" charset="-78"/>
                <a:sym typeface="DIN NEXT™ ARABIC REGULAR" panose="020B0503020203050203" pitchFamily="34" charset="-78"/>
              </a:rPr>
              <a:t>1-توقف عدد 14 مشروع بمحاضر توقف معتمده لأسباب </a:t>
            </a:r>
            <a:r>
              <a:rPr lang="ar-SA" sz="2400" kern="0" cap="all" dirty="0" err="1">
                <a:solidFill>
                  <a:srgbClr val="006864"/>
                </a:solidFill>
                <a:latin typeface="DIN NEXT™ ARABIC BOLD" panose="020B0803020203050203" pitchFamily="34" charset="-78"/>
                <a:cs typeface="DIN NEXT™ ARABIC BOLD" panose="020B0803020203050203" pitchFamily="34" charset="-78"/>
                <a:sym typeface="DIN NEXT™ ARABIC REGULAR" panose="020B0503020203050203" pitchFamily="34" charset="-78"/>
              </a:rPr>
              <a:t>مختلفه</a:t>
            </a:r>
            <a:r>
              <a:rPr lang="ar-SA" sz="2400" kern="0" cap="all" dirty="0">
                <a:solidFill>
                  <a:srgbClr val="006864"/>
                </a:solidFill>
                <a:latin typeface="DIN NEXT™ ARABIC BOLD" panose="020B0803020203050203" pitchFamily="34" charset="-78"/>
                <a:cs typeface="DIN NEXT™ ARABIC BOLD" panose="020B0803020203050203" pitchFamily="34" charset="-78"/>
                <a:sym typeface="DIN NEXT™ ARABIC REGULAR" panose="020B0503020203050203" pitchFamily="34" charset="-78"/>
              </a:rPr>
              <a:t>.</a:t>
            </a:r>
          </a:p>
        </p:txBody>
      </p:sp>
      <p:sp>
        <p:nvSpPr>
          <p:cNvPr id="9" name="مربع نص 8">
            <a:extLst>
              <a:ext uri="{FF2B5EF4-FFF2-40B4-BE49-F238E27FC236}">
                <a16:creationId xmlns:a16="http://schemas.microsoft.com/office/drawing/2014/main" xmlns="" id="{083B6DCA-C3F6-B4B8-EA3F-49D8BE664F73}"/>
              </a:ext>
            </a:extLst>
          </p:cNvPr>
          <p:cNvSpPr txBox="1"/>
          <p:nvPr/>
        </p:nvSpPr>
        <p:spPr>
          <a:xfrm>
            <a:off x="5561214" y="7941523"/>
            <a:ext cx="12046650" cy="461665"/>
          </a:xfrm>
          <a:prstGeom prst="rect">
            <a:avLst/>
          </a:prstGeom>
          <a:noFill/>
        </p:spPr>
        <p:txBody>
          <a:bodyPr wrap="square">
            <a:spAutoFit/>
          </a:bodyPr>
          <a:lstStyle/>
          <a:p>
            <a:pPr algn="r" defTabSz="1371600" rtl="1">
              <a:defRPr/>
            </a:pPr>
            <a:r>
              <a:rPr lang="ar-SA" sz="2400" kern="0" cap="all" dirty="0">
                <a:solidFill>
                  <a:srgbClr val="006864"/>
                </a:solidFill>
                <a:latin typeface="DIN NEXT™ ARABIC BOLD" panose="020B0803020203050203" pitchFamily="34" charset="-78"/>
                <a:cs typeface="DIN NEXT™ ARABIC BOLD" panose="020B0803020203050203" pitchFamily="34" charset="-78"/>
                <a:sym typeface="DIN NEXT™ ARABIC REGULAR" panose="020B0503020203050203" pitchFamily="34" charset="-78"/>
              </a:rPr>
              <a:t>2-توقف معظم المقاولين عن اعمال </a:t>
            </a:r>
            <a:r>
              <a:rPr lang="ar-SA" sz="2400" kern="0" cap="all" dirty="0" err="1">
                <a:solidFill>
                  <a:srgbClr val="006864"/>
                </a:solidFill>
                <a:latin typeface="DIN NEXT™ ARABIC BOLD" panose="020B0803020203050203" pitchFamily="34" charset="-78"/>
                <a:cs typeface="DIN NEXT™ ARABIC BOLD" panose="020B0803020203050203" pitchFamily="34" charset="-78"/>
                <a:sym typeface="DIN NEXT™ ARABIC REGULAR" panose="020B0503020203050203" pitchFamily="34" charset="-78"/>
              </a:rPr>
              <a:t>السفلته</a:t>
            </a:r>
            <a:r>
              <a:rPr lang="ar-SA" sz="2400" kern="0" cap="all" dirty="0">
                <a:solidFill>
                  <a:srgbClr val="006864"/>
                </a:solidFill>
                <a:latin typeface="DIN NEXT™ ARABIC BOLD" panose="020B0803020203050203" pitchFamily="34" charset="-78"/>
                <a:cs typeface="DIN NEXT™ ARABIC BOLD" panose="020B0803020203050203" pitchFamily="34" charset="-78"/>
                <a:sym typeface="DIN NEXT™ ARABIC REGULAR" panose="020B0503020203050203" pitchFamily="34" charset="-78"/>
              </a:rPr>
              <a:t> نظرا لارتفاع أسعار </a:t>
            </a:r>
            <a:r>
              <a:rPr lang="ar-SA" sz="2400" kern="0" cap="all" dirty="0" err="1">
                <a:solidFill>
                  <a:srgbClr val="006864"/>
                </a:solidFill>
                <a:latin typeface="DIN NEXT™ ARABIC BOLD" panose="020B0803020203050203" pitchFamily="34" charset="-78"/>
                <a:cs typeface="DIN NEXT™ ARABIC BOLD" panose="020B0803020203050203" pitchFamily="34" charset="-78"/>
                <a:sym typeface="DIN NEXT™ ARABIC REGULAR" panose="020B0503020203050203" pitchFamily="34" charset="-78"/>
              </a:rPr>
              <a:t>البيتومين</a:t>
            </a:r>
            <a:r>
              <a:rPr lang="ar-SA" sz="2400" kern="0" cap="all" dirty="0">
                <a:solidFill>
                  <a:srgbClr val="006864"/>
                </a:solidFill>
                <a:latin typeface="DIN NEXT™ ARABIC BOLD" panose="020B0803020203050203" pitchFamily="34" charset="-78"/>
                <a:cs typeface="DIN NEXT™ ARABIC BOLD" panose="020B0803020203050203" pitchFamily="34" charset="-78"/>
                <a:sym typeface="DIN NEXT™ ARABIC REGULAR" panose="020B0503020203050203" pitchFamily="34" charset="-78"/>
              </a:rPr>
              <a:t> و انتظار آلية المعالجة .</a:t>
            </a:r>
          </a:p>
        </p:txBody>
      </p:sp>
      <p:sp>
        <p:nvSpPr>
          <p:cNvPr id="11" name="مربع نص 10">
            <a:extLst>
              <a:ext uri="{FF2B5EF4-FFF2-40B4-BE49-F238E27FC236}">
                <a16:creationId xmlns:a16="http://schemas.microsoft.com/office/drawing/2014/main" xmlns="" id="{083B6DCA-C3F6-B4B8-EA3F-49D8BE664F73}"/>
              </a:ext>
            </a:extLst>
          </p:cNvPr>
          <p:cNvSpPr txBox="1"/>
          <p:nvPr/>
        </p:nvSpPr>
        <p:spPr>
          <a:xfrm>
            <a:off x="5561214" y="8524171"/>
            <a:ext cx="12046650" cy="461665"/>
          </a:xfrm>
          <a:prstGeom prst="rect">
            <a:avLst/>
          </a:prstGeom>
          <a:noFill/>
        </p:spPr>
        <p:txBody>
          <a:bodyPr wrap="square">
            <a:spAutoFit/>
          </a:bodyPr>
          <a:lstStyle/>
          <a:p>
            <a:pPr algn="r" defTabSz="1371600" rtl="1">
              <a:defRPr/>
            </a:pPr>
            <a:r>
              <a:rPr lang="ar-SA" sz="2400" kern="0" cap="all" dirty="0">
                <a:solidFill>
                  <a:srgbClr val="006864"/>
                </a:solidFill>
                <a:latin typeface="DIN NEXT™ ARABIC BOLD" panose="020B0803020203050203" pitchFamily="34" charset="-78"/>
                <a:cs typeface="DIN NEXT™ ARABIC BOLD" panose="020B0803020203050203" pitchFamily="34" charset="-78"/>
                <a:sym typeface="DIN NEXT™ ARABIC REGULAR" panose="020B0503020203050203" pitchFamily="34" charset="-78"/>
              </a:rPr>
              <a:t>3- بطئ بعض البلديات في اتخاذ الإجراءات </a:t>
            </a:r>
            <a:r>
              <a:rPr lang="ar-SA" sz="2400" kern="0" cap="all" dirty="0" err="1">
                <a:solidFill>
                  <a:srgbClr val="006864"/>
                </a:solidFill>
                <a:latin typeface="DIN NEXT™ ARABIC BOLD" panose="020B0803020203050203" pitchFamily="34" charset="-78"/>
                <a:cs typeface="DIN NEXT™ ARABIC BOLD" panose="020B0803020203050203" pitchFamily="34" charset="-78"/>
                <a:sym typeface="DIN NEXT™ ARABIC REGULAR" panose="020B0503020203050203" pitchFamily="34" charset="-78"/>
              </a:rPr>
              <a:t>اللازمه</a:t>
            </a:r>
            <a:r>
              <a:rPr lang="ar-SA" sz="2400" kern="0" cap="all" dirty="0">
                <a:solidFill>
                  <a:srgbClr val="006864"/>
                </a:solidFill>
                <a:latin typeface="DIN NEXT™ ARABIC BOLD" panose="020B0803020203050203" pitchFamily="34" charset="-78"/>
                <a:cs typeface="DIN NEXT™ ARABIC BOLD" panose="020B0803020203050203" pitchFamily="34" charset="-78"/>
                <a:sym typeface="DIN NEXT™ ARABIC REGULAR" panose="020B0503020203050203" pitchFamily="34" charset="-78"/>
              </a:rPr>
              <a:t>  لمعالجة تعثر المشاريع.</a:t>
            </a:r>
          </a:p>
        </p:txBody>
      </p:sp>
      <p:sp>
        <p:nvSpPr>
          <p:cNvPr id="14" name="مستطيل مستدير الزوايا 13"/>
          <p:cNvSpPr/>
          <p:nvPr/>
        </p:nvSpPr>
        <p:spPr>
          <a:xfrm>
            <a:off x="1619250" y="65581"/>
            <a:ext cx="15049500" cy="967882"/>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defTabSz="1371600" rtl="1">
              <a:defRPr/>
            </a:pPr>
            <a:r>
              <a:rPr lang="ar-SA" sz="3200" kern="0" cap="all" dirty="0">
                <a:solidFill>
                  <a:schemeClr val="tx1"/>
                </a:solidFill>
                <a:latin typeface="DIN NEXT™ ARABIC BOLD" panose="020B0803020203050203" pitchFamily="34" charset="-78"/>
                <a:cs typeface="DIN NEXT™ ARABIC BOLD" panose="020B0803020203050203" pitchFamily="34" charset="-78"/>
                <a:sym typeface="DIN NEXT™ ARABIC REGULAR" panose="020B0503020203050203" pitchFamily="34" charset="-78"/>
              </a:rPr>
              <a:t>الحلول لمعالجة المشاريع المتعثرة خلال الربع الأول من العام 2023 م</a:t>
            </a:r>
            <a:endParaRPr lang="ar-SA" sz="3200" kern="0" cap="all" dirty="0">
              <a:solidFill>
                <a:schemeClr val="tx1"/>
              </a:solidFill>
              <a:latin typeface="DIN NEXT™ ARABIC BOLD" panose="020B0803020203050203" pitchFamily="34" charset="-78"/>
              <a:cs typeface="DIN NEXT™ ARABIC BOLD" panose="020B0803020203050203" pitchFamily="34" charset="-78"/>
              <a:sym typeface="DIN NEXT™ ARABIC REGULAR" panose="020B0503020203050203" pitchFamily="34" charset="-78"/>
            </a:endParaRPr>
          </a:p>
        </p:txBody>
      </p:sp>
    </p:spTree>
    <p:extLst>
      <p:ext uri="{BB962C8B-B14F-4D97-AF65-F5344CB8AC3E}">
        <p14:creationId xmlns:p14="http://schemas.microsoft.com/office/powerpoint/2010/main" val="36834699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p:cNvPicPr>
            <a:picLocks noChangeAspect="1"/>
          </p:cNvPicPr>
          <p:nvPr/>
        </p:nvPicPr>
        <p:blipFill>
          <a:blip r:embed="rId3">
            <a:alphaModFix amt="71000"/>
          </a:blip>
          <a:srcRect/>
          <a:stretch>
            <a:fillRect/>
          </a:stretch>
        </p:blipFill>
        <p:spPr>
          <a:xfrm>
            <a:off x="0" y="0"/>
            <a:ext cx="18288000" cy="10287000"/>
          </a:xfrm>
          <a:prstGeom prst="rect">
            <a:avLst/>
          </a:prstGeom>
        </p:spPr>
      </p:pic>
      <p:sp>
        <p:nvSpPr>
          <p:cNvPr id="6" name="مربع نص 5">
            <a:extLst>
              <a:ext uri="{FF2B5EF4-FFF2-40B4-BE49-F238E27FC236}">
                <a16:creationId xmlns:a16="http://schemas.microsoft.com/office/drawing/2014/main" xmlns="" id="{083B6DCA-C3F6-B4B8-EA3F-49D8BE664F73}"/>
              </a:ext>
            </a:extLst>
          </p:cNvPr>
          <p:cNvSpPr txBox="1"/>
          <p:nvPr/>
        </p:nvSpPr>
        <p:spPr>
          <a:xfrm>
            <a:off x="6586353" y="5688107"/>
            <a:ext cx="11212011" cy="553998"/>
          </a:xfrm>
          <a:prstGeom prst="rect">
            <a:avLst/>
          </a:prstGeom>
          <a:noFill/>
        </p:spPr>
        <p:txBody>
          <a:bodyPr wrap="square">
            <a:spAutoFit/>
          </a:bodyPr>
          <a:lstStyle/>
          <a:p>
            <a:pPr algn="r" defTabSz="1371600" rtl="1">
              <a:defRPr/>
            </a:pPr>
            <a:r>
              <a:rPr lang="ar-SA" sz="3000" kern="0" cap="all" dirty="0">
                <a:solidFill>
                  <a:srgbClr val="006864"/>
                </a:solidFill>
                <a:latin typeface="DIN NEXT™ ARABIC BOLD" panose="020B0803020203050203" pitchFamily="34" charset="-78"/>
                <a:cs typeface="DIN NEXT™ ARABIC BOLD" panose="020B0803020203050203" pitchFamily="34" charset="-78"/>
                <a:sym typeface="DIN NEXT™ ARABIC REGULAR" panose="020B0503020203050203" pitchFamily="34" charset="-78"/>
              </a:rPr>
              <a:t>أهم التحديات :-</a:t>
            </a:r>
          </a:p>
        </p:txBody>
      </p:sp>
      <p:sp>
        <p:nvSpPr>
          <p:cNvPr id="8" name="مربع نص 7">
            <a:extLst>
              <a:ext uri="{FF2B5EF4-FFF2-40B4-BE49-F238E27FC236}">
                <a16:creationId xmlns:a16="http://schemas.microsoft.com/office/drawing/2014/main" xmlns="" id="{083B6DCA-C3F6-B4B8-EA3F-49D8BE664F73}"/>
              </a:ext>
            </a:extLst>
          </p:cNvPr>
          <p:cNvSpPr txBox="1"/>
          <p:nvPr/>
        </p:nvSpPr>
        <p:spPr>
          <a:xfrm>
            <a:off x="6586353" y="6309043"/>
            <a:ext cx="11212011" cy="461665"/>
          </a:xfrm>
          <a:prstGeom prst="rect">
            <a:avLst/>
          </a:prstGeom>
          <a:noFill/>
        </p:spPr>
        <p:txBody>
          <a:bodyPr wrap="square">
            <a:spAutoFit/>
          </a:bodyPr>
          <a:lstStyle/>
          <a:p>
            <a:pPr lvl="0" algn="r" rtl="1">
              <a:defRPr/>
            </a:pPr>
            <a:r>
              <a:rPr lang="ar-SA" sz="2400" kern="0" cap="all" dirty="0">
                <a:latin typeface="DIN NEXT™ ARABIC BOLD" panose="020B0803020203050203" pitchFamily="34" charset="-78"/>
                <a:cs typeface="DIN NEXT™ ARABIC BOLD" panose="020B0803020203050203" pitchFamily="34" charset="-78"/>
                <a:sym typeface="DIN NEXT™ ARABIC REGULAR" panose="020B0503020203050203" pitchFamily="34" charset="-78"/>
              </a:rPr>
              <a:t>1-الاعتماد المالي لعام 2023  لأمانة جازان فقط  .</a:t>
            </a:r>
          </a:p>
        </p:txBody>
      </p:sp>
      <p:sp>
        <p:nvSpPr>
          <p:cNvPr id="9" name="مربع نص 8">
            <a:extLst>
              <a:ext uri="{FF2B5EF4-FFF2-40B4-BE49-F238E27FC236}">
                <a16:creationId xmlns:a16="http://schemas.microsoft.com/office/drawing/2014/main" xmlns="" id="{083B6DCA-C3F6-B4B8-EA3F-49D8BE664F73}"/>
              </a:ext>
            </a:extLst>
          </p:cNvPr>
          <p:cNvSpPr txBox="1"/>
          <p:nvPr/>
        </p:nvSpPr>
        <p:spPr>
          <a:xfrm>
            <a:off x="5751714" y="6829699"/>
            <a:ext cx="12046650" cy="461665"/>
          </a:xfrm>
          <a:prstGeom prst="rect">
            <a:avLst/>
          </a:prstGeom>
          <a:noFill/>
        </p:spPr>
        <p:txBody>
          <a:bodyPr wrap="square">
            <a:spAutoFit/>
          </a:bodyPr>
          <a:lstStyle/>
          <a:p>
            <a:pPr algn="r" defTabSz="1371600" rtl="1">
              <a:defRPr/>
            </a:pPr>
            <a:r>
              <a:rPr lang="ar-SA" sz="2400" kern="0" cap="all" dirty="0">
                <a:latin typeface="DIN NEXT™ ARABIC BOLD" panose="020B0803020203050203" pitchFamily="34" charset="-78"/>
                <a:cs typeface="DIN NEXT™ ARABIC BOLD" panose="020B0803020203050203" pitchFamily="34" charset="-78"/>
                <a:sym typeface="DIN NEXT™ ARABIC REGULAR" panose="020B0503020203050203" pitchFamily="34" charset="-78"/>
              </a:rPr>
              <a:t>2-عقود غير مدخله بمنصة اعتماد لها مستخلصات بقيمة 1,943,690.</a:t>
            </a:r>
          </a:p>
        </p:txBody>
      </p:sp>
      <p:sp>
        <p:nvSpPr>
          <p:cNvPr id="11" name="مربع نص 10">
            <a:extLst>
              <a:ext uri="{FF2B5EF4-FFF2-40B4-BE49-F238E27FC236}">
                <a16:creationId xmlns:a16="http://schemas.microsoft.com/office/drawing/2014/main" xmlns="" id="{083B6DCA-C3F6-B4B8-EA3F-49D8BE664F73}"/>
              </a:ext>
            </a:extLst>
          </p:cNvPr>
          <p:cNvSpPr txBox="1"/>
          <p:nvPr/>
        </p:nvSpPr>
        <p:spPr>
          <a:xfrm>
            <a:off x="5751714" y="7412347"/>
            <a:ext cx="12046650" cy="830997"/>
          </a:xfrm>
          <a:prstGeom prst="rect">
            <a:avLst/>
          </a:prstGeom>
          <a:noFill/>
        </p:spPr>
        <p:txBody>
          <a:bodyPr wrap="square">
            <a:spAutoFit/>
          </a:bodyPr>
          <a:lstStyle/>
          <a:p>
            <a:pPr lvl="0" algn="r" rtl="1">
              <a:defRPr/>
            </a:pPr>
            <a:r>
              <a:rPr lang="ar-SA" sz="2400" kern="0" cap="all" dirty="0">
                <a:latin typeface="DIN NEXT™ ARABIC BOLD" panose="020B0803020203050203" pitchFamily="34" charset="-78"/>
                <a:cs typeface="DIN NEXT™ ARABIC BOLD" panose="020B0803020203050203" pitchFamily="34" charset="-78"/>
                <a:sym typeface="DIN NEXT™ ARABIC REGULAR" panose="020B0503020203050203" pitchFamily="34" charset="-78"/>
              </a:rPr>
              <a:t>3-مطلوب تعديل عدد (23) عقد ( لإضافة الضريبة و زيادة العقد ) لها متبقيات بقيمة 9,778,646</a:t>
            </a:r>
          </a:p>
          <a:p>
            <a:pPr algn="r" defTabSz="1371600" rtl="1">
              <a:defRPr/>
            </a:pPr>
            <a:r>
              <a:rPr lang="ar-SA" sz="2400" kern="0" cap="all" dirty="0">
                <a:latin typeface="DIN NEXT™ ARABIC BOLD" panose="020B0803020203050203" pitchFamily="34" charset="-78"/>
                <a:cs typeface="DIN NEXT™ ARABIC BOLD" panose="020B0803020203050203" pitchFamily="34" charset="-78"/>
                <a:sym typeface="DIN NEXT™ ARABIC REGULAR" panose="020B0503020203050203" pitchFamily="34" charset="-78"/>
              </a:rPr>
              <a:t> .</a:t>
            </a:r>
          </a:p>
        </p:txBody>
      </p:sp>
      <p:sp>
        <p:nvSpPr>
          <p:cNvPr id="16" name="Title 1">
            <a:extLst>
              <a:ext uri="{FF2B5EF4-FFF2-40B4-BE49-F238E27FC236}">
                <a16:creationId xmlns:a16="http://schemas.microsoft.com/office/drawing/2014/main" xmlns="" id="{F8AA2F9C-CD78-B3C3-811F-F2F49E8639E1}"/>
              </a:ext>
            </a:extLst>
          </p:cNvPr>
          <p:cNvSpPr txBox="1">
            <a:spLocks/>
          </p:cNvSpPr>
          <p:nvPr/>
        </p:nvSpPr>
        <p:spPr>
          <a:xfrm>
            <a:off x="1765037" y="6190939"/>
            <a:ext cx="3328439" cy="581441"/>
          </a:xfrm>
          <a:prstGeom prst="rect">
            <a:avLst/>
          </a:prstGeom>
        </p:spPr>
        <p:txBody>
          <a:bodyPr vert="horz" lIns="0" tIns="0" rIns="0" bIns="0" rtlCol="1" anchor="ctr">
            <a:noAutofit/>
          </a:bodyPr>
          <a:lstStyle>
            <a:lvl1pPr algn="l" rtl="0">
              <a:defRPr lang="en-GB" sz="2000" cap="all" spc="300" baseline="0">
                <a:solidFill>
                  <a:schemeClr val="tx2"/>
                </a:solidFill>
                <a:latin typeface="DIN NEXT™ ARABIC REGULAR" panose="020B0503020203050203" pitchFamily="34" charset="-78"/>
                <a:ea typeface="+mj-ea"/>
                <a:cs typeface="DIN NEXT™ ARABIC REGULAR" panose="020B0503020203050203" pitchFamily="34" charset="-78"/>
                <a:sym typeface="DIN NEXT™ ARABIC REGULAR" panose="020B0503020203050203" pitchFamily="34" charset="-78"/>
              </a:defRPr>
            </a:lvl1pPr>
          </a:lstStyle>
          <a:p>
            <a:pPr algn="ctr" rtl="1">
              <a:defRPr/>
            </a:pPr>
            <a:r>
              <a:rPr lang="en-US" sz="4800" b="1" kern="0" spc="0" dirty="0">
                <a:solidFill>
                  <a:schemeClr val="bg1"/>
                </a:solidFill>
                <a:latin typeface="DIN NEXT™ ARABIC BOLD" panose="020B0803020203050203" pitchFamily="34" charset="-78"/>
                <a:cs typeface="DIN NEXT™ ARABIC BOLD" panose="020B0803020203050203" pitchFamily="34" charset="-78"/>
              </a:rPr>
              <a:t>32.90</a:t>
            </a:r>
            <a:r>
              <a:rPr lang="ar-EG" sz="4800" b="1" kern="0" spc="0" dirty="0">
                <a:solidFill>
                  <a:schemeClr val="bg1"/>
                </a:solidFill>
                <a:latin typeface="DIN NEXT™ ARABIC BOLD" panose="020B0803020203050203" pitchFamily="34" charset="-78"/>
                <a:cs typeface="DIN NEXT™ ARABIC BOLD" panose="020B0803020203050203" pitchFamily="34" charset="-78"/>
              </a:rPr>
              <a:t> %</a:t>
            </a:r>
            <a:endParaRPr lang="en-US" sz="4800" b="1" kern="0" spc="0" dirty="0">
              <a:solidFill>
                <a:schemeClr val="bg1"/>
              </a:solidFill>
              <a:latin typeface="DIN NEXT™ ARABIC BOLD" panose="020B0803020203050203" pitchFamily="34" charset="-78"/>
              <a:cs typeface="DIN NEXT™ ARABIC BOLD" panose="020B0803020203050203" pitchFamily="34" charset="-78"/>
            </a:endParaRPr>
          </a:p>
        </p:txBody>
      </p:sp>
      <p:graphicFrame>
        <p:nvGraphicFramePr>
          <p:cNvPr id="18" name="جدول 4">
            <a:extLst>
              <a:ext uri="{FF2B5EF4-FFF2-40B4-BE49-F238E27FC236}">
                <a16:creationId xmlns:a16="http://schemas.microsoft.com/office/drawing/2014/main" xmlns="" id="{129C56DD-EF93-4F0D-4903-7744F70519AE}"/>
              </a:ext>
            </a:extLst>
          </p:cNvPr>
          <p:cNvGraphicFramePr>
            <a:graphicFrameLocks noGrp="1"/>
          </p:cNvGraphicFramePr>
          <p:nvPr>
            <p:extLst/>
          </p:nvPr>
        </p:nvGraphicFramePr>
        <p:xfrm>
          <a:off x="9258132" y="1642019"/>
          <a:ext cx="8426055" cy="3898148"/>
        </p:xfrm>
        <a:graphic>
          <a:graphicData uri="http://schemas.openxmlformats.org/drawingml/2006/table">
            <a:tbl>
              <a:tblPr rtl="1">
                <a:tableStyleId>{D7AC3CCA-C797-4891-BE02-D94E43425B78}</a:tableStyleId>
              </a:tblPr>
              <a:tblGrid>
                <a:gridCol w="5348289">
                  <a:extLst>
                    <a:ext uri="{9D8B030D-6E8A-4147-A177-3AD203B41FA5}">
                      <a16:colId xmlns:a16="http://schemas.microsoft.com/office/drawing/2014/main" xmlns="" val="2992437892"/>
                    </a:ext>
                  </a:extLst>
                </a:gridCol>
                <a:gridCol w="3077766">
                  <a:extLst>
                    <a:ext uri="{9D8B030D-6E8A-4147-A177-3AD203B41FA5}">
                      <a16:colId xmlns:a16="http://schemas.microsoft.com/office/drawing/2014/main" xmlns="" val="2067091040"/>
                    </a:ext>
                  </a:extLst>
                </a:gridCol>
              </a:tblGrid>
              <a:tr h="858084">
                <a:tc>
                  <a:txBody>
                    <a:bodyPr/>
                    <a:lstStyle/>
                    <a:p>
                      <a:pPr algn="ctr" rtl="1" fontAlgn="ctr"/>
                      <a:r>
                        <a:rPr kumimoji="0" lang="ar-SA" sz="2400" b="1" i="0" u="none" strike="noStrike" kern="1200" dirty="0" smtClean="0">
                          <a:solidFill>
                            <a:schemeClr val="bg1"/>
                          </a:solidFill>
                          <a:effectLst/>
                          <a:latin typeface="DIN NEXT™ ARABIC MEDIUM" panose="020B0603020203050203" pitchFamily="34" charset="-78"/>
                          <a:ea typeface="+mn-ea"/>
                          <a:cs typeface="DIN NEXT™ ARABIC MEDIUM" panose="020B0603020203050203" pitchFamily="34" charset="-78"/>
                        </a:rPr>
                        <a:t>البيـــــــــــــــــــــــان</a:t>
                      </a:r>
                      <a:endParaRPr kumimoji="0" lang="ar-SA" sz="2400" b="1" i="0" u="none" strike="noStrike" kern="1200" dirty="0">
                        <a:solidFill>
                          <a:schemeClr val="bg1"/>
                        </a:solidFill>
                        <a:effectLst/>
                        <a:latin typeface="DIN NEXT™ ARABIC MEDIUM" panose="020B0603020203050203" pitchFamily="34" charset="-78"/>
                        <a:ea typeface="+mn-ea"/>
                        <a:cs typeface="DIN NEXT™ ARABIC MEDIUM" panose="020B0603020203050203" pitchFamily="34" charset="-78"/>
                      </a:endParaRPr>
                    </a:p>
                  </a:txBody>
                  <a:tcPr marL="2574" marR="2574" marT="2574"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3F9E76"/>
                    </a:solidFill>
                  </a:tcPr>
                </a:tc>
                <a:tc>
                  <a:txBody>
                    <a:bodyPr/>
                    <a:lstStyle/>
                    <a:p>
                      <a:pPr algn="ctr" rtl="1" fontAlgn="ctr"/>
                      <a:r>
                        <a:rPr kumimoji="0" lang="ar-SA" sz="2400" b="1" i="0" u="none" strike="noStrike" kern="1200" dirty="0" smtClean="0">
                          <a:solidFill>
                            <a:schemeClr val="bg1"/>
                          </a:solidFill>
                          <a:effectLst/>
                          <a:latin typeface="DIN NEXT™ ARABIC MEDIUM" panose="020B0603020203050203" pitchFamily="34" charset="-78"/>
                          <a:ea typeface="+mn-ea"/>
                          <a:cs typeface="DIN NEXT™ ARABIC MEDIUM" panose="020B0603020203050203" pitchFamily="34" charset="-78"/>
                        </a:rPr>
                        <a:t>القيمـــــــــــة</a:t>
                      </a:r>
                      <a:endParaRPr kumimoji="0" lang="ar-SA" sz="2400" b="1" i="0" u="none" strike="noStrike" kern="1200" dirty="0">
                        <a:solidFill>
                          <a:schemeClr val="bg1"/>
                        </a:solidFill>
                        <a:effectLst/>
                        <a:latin typeface="DIN NEXT™ ARABIC MEDIUM" panose="020B0603020203050203" pitchFamily="34" charset="-78"/>
                        <a:ea typeface="+mn-ea"/>
                        <a:cs typeface="DIN NEXT™ ARABIC MEDIUM" panose="020B0603020203050203" pitchFamily="34" charset="-78"/>
                      </a:endParaRPr>
                    </a:p>
                  </a:txBody>
                  <a:tcPr marL="2574" marR="2574" marT="2574"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3F9E76"/>
                    </a:solidFill>
                  </a:tcPr>
                </a:tc>
                <a:extLst>
                  <a:ext uri="{0D108BD9-81ED-4DB2-BD59-A6C34878D82A}">
                    <a16:rowId xmlns:a16="http://schemas.microsoft.com/office/drawing/2014/main" xmlns="" val="3624365932"/>
                  </a:ext>
                </a:extLst>
              </a:tr>
              <a:tr h="760016">
                <a:tc>
                  <a:txBody>
                    <a:bodyPr/>
                    <a:lstStyle/>
                    <a:p>
                      <a:pPr marL="0" algn="ctr" defTabSz="914400" rtl="0" eaLnBrk="1" fontAlgn="ctr" latinLnBrk="0" hangingPunct="1"/>
                      <a:r>
                        <a:rPr kumimoji="0" lang="ar-SA" sz="2100" b="1" u="none" strike="noStrike" kern="1200" dirty="0" smtClean="0">
                          <a:solidFill>
                            <a:schemeClr val="bg1"/>
                          </a:solidFill>
                          <a:effectLst/>
                          <a:latin typeface="DIN NEXT™ ARABIC MEDIUM" panose="020B0603020203050203" pitchFamily="34" charset="-78"/>
                          <a:ea typeface="+mn-ea"/>
                          <a:cs typeface="DIN NEXT™ ARABIC MEDIUM" panose="020B0603020203050203" pitchFamily="34" charset="-78"/>
                        </a:rPr>
                        <a:t>قيمة الاعتماد المالي لعام 2023 م</a:t>
                      </a:r>
                      <a:endParaRPr kumimoji="0" lang="en-US" sz="2100" b="1" u="none" strike="noStrike" kern="1200" dirty="0">
                        <a:solidFill>
                          <a:schemeClr val="bg1"/>
                        </a:solidFill>
                        <a:effectLst/>
                        <a:latin typeface="DIN NEXT™ ARABIC MEDIUM" panose="020B0603020203050203" pitchFamily="34" charset="-78"/>
                        <a:ea typeface="+mn-ea"/>
                        <a:cs typeface="DIN NEXT™ ARABIC MEDIUM" panose="020B0603020203050203" pitchFamily="34" charset="-78"/>
                      </a:endParaRPr>
                    </a:p>
                  </a:txBody>
                  <a:tcPr marL="14288" marR="14288" marT="1428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3F9E76"/>
                    </a:solidFill>
                  </a:tcPr>
                </a:tc>
                <a:tc>
                  <a:txBody>
                    <a:bodyPr/>
                    <a:lstStyle/>
                    <a:p>
                      <a:pPr marL="0" algn="ctr" defTabSz="914400" rtl="0" eaLnBrk="1" fontAlgn="ctr" latinLnBrk="0" hangingPunct="1"/>
                      <a:r>
                        <a:rPr kumimoji="0" lang="ar-SA" sz="2400" b="0" i="0" u="none" strike="noStrike" kern="1200" dirty="0" smtClean="0">
                          <a:solidFill>
                            <a:schemeClr val="tx1"/>
                          </a:solidFill>
                          <a:effectLst/>
                          <a:latin typeface="DIN NEXT™ ARABIC MEDIUM" panose="020B0603020203050203" pitchFamily="34" charset="-78"/>
                          <a:ea typeface="+mn-ea"/>
                          <a:cs typeface="DIN NEXT™ ARABIC MEDIUM" panose="020B0603020203050203" pitchFamily="34" charset="-78"/>
                        </a:rPr>
                        <a:t>144,688,000</a:t>
                      </a:r>
                      <a:endParaRPr kumimoji="0" lang="ar-SA" sz="2400" b="0" i="0" u="none" strike="noStrike" kern="1200" dirty="0">
                        <a:solidFill>
                          <a:schemeClr val="tx1"/>
                        </a:solidFill>
                        <a:effectLst/>
                        <a:latin typeface="DIN NEXT™ ARABIC MEDIUM" panose="020B0603020203050203" pitchFamily="34" charset="-78"/>
                        <a:ea typeface="+mn-ea"/>
                        <a:cs typeface="DIN NEXT™ ARABIC MEDIUM" panose="020B0603020203050203" pitchFamily="34" charset="-78"/>
                      </a:endParaRPr>
                    </a:p>
                  </a:txBody>
                  <a:tcPr marL="14288" marR="14288" marT="1428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765823098"/>
                  </a:ext>
                </a:extLst>
              </a:tr>
              <a:tr h="760016">
                <a:tc>
                  <a:txBody>
                    <a:bodyPr/>
                    <a:lstStyle/>
                    <a:p>
                      <a:pPr marL="0" algn="ctr" defTabSz="914400" rtl="0" eaLnBrk="1" fontAlgn="ctr" latinLnBrk="0" hangingPunct="1"/>
                      <a:r>
                        <a:rPr kumimoji="0" lang="ar-SA" sz="2100" b="1" u="none" strike="noStrike" kern="1200" dirty="0" smtClean="0">
                          <a:solidFill>
                            <a:schemeClr val="bg1"/>
                          </a:solidFill>
                          <a:effectLst/>
                          <a:latin typeface="DIN NEXT™ ARABIC MEDIUM" panose="020B0603020203050203" pitchFamily="34" charset="-78"/>
                          <a:ea typeface="+mn-ea"/>
                          <a:cs typeface="DIN NEXT™ ARABIC MEDIUM" panose="020B0603020203050203" pitchFamily="34" charset="-78"/>
                        </a:rPr>
                        <a:t>قيمة الاعتماد المالي بعد التعديل لعام 2023 م</a:t>
                      </a:r>
                      <a:endParaRPr kumimoji="0" lang="ar-SA" sz="2100" b="1" u="none" strike="noStrike" kern="1200" dirty="0">
                        <a:solidFill>
                          <a:schemeClr val="bg1"/>
                        </a:solidFill>
                        <a:effectLst/>
                        <a:latin typeface="DIN NEXT™ ARABIC MEDIUM" panose="020B0603020203050203" pitchFamily="34" charset="-78"/>
                        <a:ea typeface="+mn-ea"/>
                        <a:cs typeface="DIN NEXT™ ARABIC MEDIUM" panose="020B0603020203050203" pitchFamily="34" charset="-78"/>
                      </a:endParaRPr>
                    </a:p>
                  </a:txBody>
                  <a:tcPr marL="14288" marR="14288" marT="1428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3F9E76"/>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kumimoji="0" lang="ar-SA" sz="2400" b="0" i="0" u="none" strike="noStrike" kern="1200" dirty="0" smtClean="0">
                          <a:solidFill>
                            <a:schemeClr val="tx1"/>
                          </a:solidFill>
                          <a:effectLst/>
                          <a:latin typeface="DIN NEXT™ ARABIC MEDIUM" panose="020B0603020203050203" pitchFamily="34" charset="-78"/>
                          <a:ea typeface="+mn-ea"/>
                          <a:cs typeface="DIN NEXT™ ARABIC MEDIUM" panose="020B0603020203050203" pitchFamily="34" charset="-78"/>
                        </a:rPr>
                        <a:t>118,772,887</a:t>
                      </a:r>
                      <a:endParaRPr kumimoji="0" lang="ar-SA" sz="2400" b="0" i="0" u="none" strike="noStrike" kern="1200" dirty="0">
                        <a:solidFill>
                          <a:schemeClr val="tx1"/>
                        </a:solidFill>
                        <a:effectLst/>
                        <a:latin typeface="DIN NEXT™ ARABIC MEDIUM" panose="020B0603020203050203" pitchFamily="34" charset="-78"/>
                        <a:ea typeface="+mn-ea"/>
                        <a:cs typeface="DIN NEXT™ ARABIC MEDIUM" panose="020B0603020203050203" pitchFamily="34" charset="-78"/>
                      </a:endParaRPr>
                    </a:p>
                  </a:txBody>
                  <a:tcPr marL="14288" marR="14288" marT="1428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42803509"/>
                  </a:ext>
                </a:extLst>
              </a:tr>
              <a:tr h="760016">
                <a:tc>
                  <a:txBody>
                    <a:bodyPr/>
                    <a:lstStyle/>
                    <a:p>
                      <a:pPr marL="0" algn="ctr" defTabSz="914400" rtl="0" eaLnBrk="1" fontAlgn="ctr" latinLnBrk="0" hangingPunct="1"/>
                      <a:r>
                        <a:rPr lang="ar-SA" sz="2100" b="1" u="none" strike="noStrike" kern="1200" smtClean="0">
                          <a:solidFill>
                            <a:schemeClr val="bg1"/>
                          </a:solidFill>
                          <a:effectLst/>
                          <a:latin typeface="DIN NEXT™ ARABIC MEDIUM" panose="020B0603020203050203" pitchFamily="34" charset="-78"/>
                          <a:ea typeface="+mn-ea"/>
                          <a:cs typeface="DIN NEXT™ ARABIC MEDIUM" panose="020B0603020203050203" pitchFamily="34" charset="-78"/>
                        </a:rPr>
                        <a:t>قيمة المنصرف من بداية العام </a:t>
                      </a:r>
                      <a:endParaRPr lang="ar-SA" sz="2700" dirty="0"/>
                    </a:p>
                  </a:txBody>
                  <a:tcPr marL="14288" marR="14288" marT="1428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3F9E76"/>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ar-SA" sz="2400" b="0" i="0" u="none" strike="noStrike" kern="1200" smtClean="0">
                          <a:solidFill>
                            <a:schemeClr val="tx1"/>
                          </a:solidFill>
                          <a:effectLst/>
                          <a:latin typeface="DIN NEXT™ ARABIC MEDIUM" panose="020B0603020203050203" pitchFamily="34" charset="-78"/>
                          <a:ea typeface="+mn-ea"/>
                          <a:cs typeface="DIN NEXT™ ARABIC MEDIUM" panose="020B0603020203050203" pitchFamily="34" charset="-78"/>
                        </a:rPr>
                        <a:t>37,003,653</a:t>
                      </a:r>
                      <a:endParaRPr lang="ar-SA" sz="2400" b="0" i="0" u="none" strike="noStrike" kern="1200" dirty="0">
                        <a:solidFill>
                          <a:schemeClr val="tx1"/>
                        </a:solidFill>
                        <a:effectLst/>
                        <a:latin typeface="DIN NEXT™ ARABIC MEDIUM" panose="020B0603020203050203" pitchFamily="34" charset="-78"/>
                        <a:ea typeface="+mn-ea"/>
                        <a:cs typeface="DIN NEXT™ ARABIC MEDIUM" panose="020B0603020203050203" pitchFamily="34" charset="-78"/>
                      </a:endParaRPr>
                    </a:p>
                  </a:txBody>
                  <a:tcPr marL="14288" marR="14288" marT="1428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437988538"/>
                  </a:ext>
                </a:extLst>
              </a:tr>
              <a:tr h="760016">
                <a:tc>
                  <a:txBody>
                    <a:bodyPr/>
                    <a:lstStyle/>
                    <a:p>
                      <a:pPr marL="0" algn="ctr" defTabSz="914400" rtl="0" eaLnBrk="1" fontAlgn="ctr" latinLnBrk="0" hangingPunct="1"/>
                      <a:r>
                        <a:rPr lang="ar-SA" sz="2100" b="1" u="none" strike="noStrike" kern="1200" dirty="0" smtClean="0">
                          <a:solidFill>
                            <a:schemeClr val="bg1"/>
                          </a:solidFill>
                          <a:effectLst/>
                          <a:latin typeface="DIN NEXT™ ARABIC MEDIUM" panose="020B0603020203050203" pitchFamily="34" charset="-78"/>
                          <a:ea typeface="+mn-ea"/>
                          <a:cs typeface="DIN NEXT™ ARABIC MEDIUM" panose="020B0603020203050203" pitchFamily="34" charset="-78"/>
                        </a:rPr>
                        <a:t>قيمة المستخلصات التي لا تتوافر ليها سيوله </a:t>
                      </a:r>
                      <a:endParaRPr lang="ar-SA" sz="2100" b="1" u="none" strike="noStrike" kern="1200" dirty="0">
                        <a:solidFill>
                          <a:schemeClr val="bg1"/>
                        </a:solidFill>
                        <a:effectLst/>
                        <a:latin typeface="DIN NEXT™ ARABIC MEDIUM" panose="020B0603020203050203" pitchFamily="34" charset="-78"/>
                        <a:ea typeface="+mn-ea"/>
                        <a:cs typeface="DIN NEXT™ ARABIC MEDIUM" panose="020B0603020203050203" pitchFamily="34" charset="-78"/>
                      </a:endParaRPr>
                    </a:p>
                  </a:txBody>
                  <a:tcPr marL="14288" marR="14288" marT="1428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3F9E76"/>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ar-SA" sz="2400" b="0" i="0" u="none" strike="noStrike" kern="1200" dirty="0" smtClean="0">
                          <a:solidFill>
                            <a:schemeClr val="tx1"/>
                          </a:solidFill>
                          <a:effectLst/>
                          <a:latin typeface="DIN NEXT™ ARABIC MEDIUM" panose="020B0603020203050203" pitchFamily="34" charset="-78"/>
                          <a:ea typeface="+mn-ea"/>
                          <a:cs typeface="DIN NEXT™ ARABIC MEDIUM" panose="020B0603020203050203" pitchFamily="34" charset="-78"/>
                        </a:rPr>
                        <a:t>29,056,256</a:t>
                      </a:r>
                      <a:endParaRPr lang="ar-SA" sz="2400" b="0" i="0" u="none" strike="noStrike" kern="1200" dirty="0">
                        <a:solidFill>
                          <a:schemeClr val="tx1"/>
                        </a:solidFill>
                        <a:effectLst/>
                        <a:latin typeface="DIN NEXT™ ARABIC MEDIUM" panose="020B0603020203050203" pitchFamily="34" charset="-78"/>
                        <a:ea typeface="+mn-ea"/>
                        <a:cs typeface="DIN NEXT™ ARABIC MEDIUM" panose="020B0603020203050203" pitchFamily="34" charset="-78"/>
                      </a:endParaRPr>
                    </a:p>
                  </a:txBody>
                  <a:tcPr marL="14288" marR="14288" marT="14288"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631567173"/>
                  </a:ext>
                </a:extLst>
              </a:tr>
            </a:tbl>
          </a:graphicData>
        </a:graphic>
      </p:graphicFrame>
      <p:pic>
        <p:nvPicPr>
          <p:cNvPr id="2" name="صورة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183" y="1844462"/>
            <a:ext cx="8042600" cy="3755486"/>
          </a:xfrm>
          <a:prstGeom prst="rect">
            <a:avLst/>
          </a:prstGeom>
        </p:spPr>
      </p:pic>
      <p:sp>
        <p:nvSpPr>
          <p:cNvPr id="19" name="مربع نص 18">
            <a:extLst>
              <a:ext uri="{FF2B5EF4-FFF2-40B4-BE49-F238E27FC236}">
                <a16:creationId xmlns:a16="http://schemas.microsoft.com/office/drawing/2014/main" xmlns="" id="{083B6DCA-C3F6-B4B8-EA3F-49D8BE664F73}"/>
              </a:ext>
            </a:extLst>
          </p:cNvPr>
          <p:cNvSpPr txBox="1"/>
          <p:nvPr/>
        </p:nvSpPr>
        <p:spPr>
          <a:xfrm>
            <a:off x="5751714" y="7976351"/>
            <a:ext cx="12046650" cy="461665"/>
          </a:xfrm>
          <a:prstGeom prst="rect">
            <a:avLst/>
          </a:prstGeom>
          <a:noFill/>
        </p:spPr>
        <p:txBody>
          <a:bodyPr wrap="square">
            <a:spAutoFit/>
          </a:bodyPr>
          <a:lstStyle/>
          <a:p>
            <a:pPr algn="r" defTabSz="1371600" rtl="1">
              <a:defRPr/>
            </a:pPr>
            <a:r>
              <a:rPr lang="ar-SA" sz="2400" kern="0" cap="all" dirty="0">
                <a:latin typeface="DIN NEXT™ ARABIC BOLD" panose="020B0803020203050203" pitchFamily="34" charset="-78"/>
                <a:cs typeface="DIN NEXT™ ARABIC BOLD" panose="020B0803020203050203" pitchFamily="34" charset="-78"/>
                <a:sym typeface="DIN NEXT™ ARABIC REGULAR" panose="020B0503020203050203" pitchFamily="34" charset="-78"/>
              </a:rPr>
              <a:t>4-المستخلصات التي ليس لها سيوله تتم لها مناقلات ربع </a:t>
            </a:r>
            <a:r>
              <a:rPr lang="ar-SA" sz="2400" kern="0" cap="all" dirty="0" err="1">
                <a:latin typeface="DIN NEXT™ ARABIC BOLD" panose="020B0803020203050203" pitchFamily="34" charset="-78"/>
                <a:cs typeface="DIN NEXT™ ARABIC BOLD" panose="020B0803020203050203" pitchFamily="34" charset="-78"/>
                <a:sym typeface="DIN NEXT™ ARABIC REGULAR" panose="020B0503020203050203" pitchFamily="34" charset="-78"/>
              </a:rPr>
              <a:t>سنويه</a:t>
            </a:r>
            <a:r>
              <a:rPr lang="ar-SA" sz="2400" kern="0" cap="all" dirty="0">
                <a:latin typeface="DIN NEXT™ ARABIC BOLD" panose="020B0803020203050203" pitchFamily="34" charset="-78"/>
                <a:cs typeface="DIN NEXT™ ARABIC BOLD" panose="020B0803020203050203" pitchFamily="34" charset="-78"/>
                <a:sym typeface="DIN NEXT™ ARABIC REGULAR" panose="020B0503020203050203" pitchFamily="34" charset="-78"/>
              </a:rPr>
              <a:t>  .</a:t>
            </a:r>
          </a:p>
        </p:txBody>
      </p:sp>
      <p:sp>
        <p:nvSpPr>
          <p:cNvPr id="12" name="مربع نص 11">
            <a:extLst>
              <a:ext uri="{FF2B5EF4-FFF2-40B4-BE49-F238E27FC236}">
                <a16:creationId xmlns:a16="http://schemas.microsoft.com/office/drawing/2014/main" xmlns="" id="{083B6DCA-C3F6-B4B8-EA3F-49D8BE664F73}"/>
              </a:ext>
            </a:extLst>
          </p:cNvPr>
          <p:cNvSpPr txBox="1"/>
          <p:nvPr/>
        </p:nvSpPr>
        <p:spPr>
          <a:xfrm>
            <a:off x="400049" y="8601551"/>
            <a:ext cx="10932761" cy="507831"/>
          </a:xfrm>
          <a:prstGeom prst="rect">
            <a:avLst/>
          </a:prstGeom>
          <a:solidFill>
            <a:srgbClr val="92D050"/>
          </a:solidFill>
        </p:spPr>
        <p:txBody>
          <a:bodyPr wrap="square">
            <a:spAutoFit/>
          </a:bodyPr>
          <a:lstStyle/>
          <a:p>
            <a:pPr algn="r" defTabSz="1371600" rtl="1">
              <a:defRPr/>
            </a:pPr>
            <a:r>
              <a:rPr lang="ar-SA" sz="2700" kern="0" cap="all" dirty="0">
                <a:solidFill>
                  <a:srgbClr val="C00000"/>
                </a:solidFill>
                <a:latin typeface="DIN NEXT™ ARABIC BOLD" panose="020B0803020203050203" pitchFamily="34" charset="-78"/>
                <a:cs typeface="DIN NEXT™ ARABIC BOLD" panose="020B0803020203050203" pitchFamily="34" charset="-78"/>
                <a:sym typeface="DIN NEXT™ ARABIC REGULAR" panose="020B0503020203050203" pitchFamily="34" charset="-78"/>
              </a:rPr>
              <a:t>في حالة اعتماد </a:t>
            </a:r>
            <a:r>
              <a:rPr lang="ar-SA" sz="2700" kern="0" cap="all" dirty="0" err="1">
                <a:solidFill>
                  <a:srgbClr val="C00000"/>
                </a:solidFill>
                <a:latin typeface="DIN NEXT™ ARABIC BOLD" panose="020B0803020203050203" pitchFamily="34" charset="-78"/>
                <a:cs typeface="DIN NEXT™ ARABIC BOLD" panose="020B0803020203050203" pitchFamily="34" charset="-78"/>
                <a:sym typeface="DIN NEXT™ ARABIC REGULAR" panose="020B0503020203050203" pitchFamily="34" charset="-78"/>
              </a:rPr>
              <a:t>المناقلا</a:t>
            </a:r>
            <a:r>
              <a:rPr lang="ar-SA" sz="2700" kern="0" cap="all" dirty="0">
                <a:solidFill>
                  <a:srgbClr val="C00000"/>
                </a:solidFill>
                <a:latin typeface="DIN NEXT™ ARABIC BOLD" panose="020B0803020203050203" pitchFamily="34" charset="-78"/>
                <a:cs typeface="DIN NEXT™ ARABIC BOLD" panose="020B0803020203050203" pitchFamily="34" charset="-78"/>
                <a:sym typeface="DIN NEXT™ ARABIC REGULAR" panose="020B0503020203050203" pitchFamily="34" charset="-78"/>
              </a:rPr>
              <a:t>ت و </a:t>
            </a:r>
            <a:r>
              <a:rPr lang="ar-SA" sz="2700" kern="0" cap="all" dirty="0" err="1">
                <a:solidFill>
                  <a:srgbClr val="C00000"/>
                </a:solidFill>
                <a:latin typeface="DIN NEXT™ ARABIC BOLD" panose="020B0803020203050203" pitchFamily="34" charset="-78"/>
                <a:cs typeface="DIN NEXT™ ARABIC BOLD" panose="020B0803020203050203" pitchFamily="34" charset="-78"/>
                <a:sym typeface="DIN NEXT™ ARABIC REGULAR" panose="020B0503020203050203" pitchFamily="34" charset="-78"/>
              </a:rPr>
              <a:t>أعتماد</a:t>
            </a:r>
            <a:r>
              <a:rPr lang="ar-SA" sz="2700" kern="0" cap="all" dirty="0">
                <a:solidFill>
                  <a:srgbClr val="C00000"/>
                </a:solidFill>
                <a:latin typeface="DIN NEXT™ ARABIC BOLD" panose="020B0803020203050203" pitchFamily="34" charset="-78"/>
                <a:cs typeface="DIN NEXT™ ARABIC BOLD" panose="020B0803020203050203" pitchFamily="34" charset="-78"/>
                <a:sym typeface="DIN NEXT™ ARABIC REGULAR" panose="020B0503020203050203" pitchFamily="34" charset="-78"/>
              </a:rPr>
              <a:t> تعديل العقود تصل نسبة الصرف الي 64 % </a:t>
            </a:r>
          </a:p>
        </p:txBody>
      </p:sp>
      <p:sp>
        <p:nvSpPr>
          <p:cNvPr id="15" name="مستطيل مستدير الزوايا 14"/>
          <p:cNvSpPr/>
          <p:nvPr/>
        </p:nvSpPr>
        <p:spPr>
          <a:xfrm>
            <a:off x="1619250" y="65581"/>
            <a:ext cx="15049500" cy="967882"/>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defTabSz="1371600" rtl="1">
              <a:defRPr/>
            </a:pPr>
            <a:r>
              <a:rPr lang="ar-SA" sz="3200" kern="0" cap="all" dirty="0">
                <a:solidFill>
                  <a:schemeClr val="tx1"/>
                </a:solidFill>
                <a:latin typeface="DIN NEXT™ ARABIC BOLD" panose="020B0803020203050203" pitchFamily="34" charset="-78"/>
                <a:cs typeface="DIN NEXT™ ARABIC BOLD" panose="020B0803020203050203" pitchFamily="34" charset="-78"/>
                <a:sym typeface="DIN NEXT™ ARABIC REGULAR" panose="020B0503020203050203" pitchFamily="34" charset="-78"/>
              </a:rPr>
              <a:t>نسبة الصرف الحالية لمشاريع الباب الرابع من الاعتماد المالي لعام 2023 م</a:t>
            </a:r>
            <a:endParaRPr lang="ar-SA" sz="3200" kern="0" cap="all" dirty="0">
              <a:solidFill>
                <a:schemeClr val="tx1"/>
              </a:solidFill>
              <a:latin typeface="DIN NEXT™ ARABIC BOLD" panose="020B0803020203050203" pitchFamily="34" charset="-78"/>
              <a:cs typeface="DIN NEXT™ ARABIC BOLD" panose="020B0803020203050203" pitchFamily="34" charset="-78"/>
              <a:sym typeface="DIN NEXT™ ARABIC REGULAR" panose="020B0503020203050203" pitchFamily="34" charset="-78"/>
            </a:endParaRPr>
          </a:p>
        </p:txBody>
      </p:sp>
    </p:spTree>
    <p:extLst>
      <p:ext uri="{BB962C8B-B14F-4D97-AF65-F5344CB8AC3E}">
        <p14:creationId xmlns:p14="http://schemas.microsoft.com/office/powerpoint/2010/main" val="1261496832"/>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p:cNvPicPr>
          <p:nvPr/>
        </p:nvPicPr>
        <p:blipFill>
          <a:blip r:embed="rId3">
            <a:alphaModFix amt="71000"/>
          </a:blip>
          <a:srcRect/>
          <a:stretch>
            <a:fillRect/>
          </a:stretch>
        </p:blipFill>
        <p:spPr>
          <a:xfrm>
            <a:off x="0" y="0"/>
            <a:ext cx="18288000" cy="10287000"/>
          </a:xfrm>
          <a:prstGeom prst="rect">
            <a:avLst/>
          </a:prstGeom>
        </p:spPr>
      </p:pic>
      <p:sp>
        <p:nvSpPr>
          <p:cNvPr id="13" name="object 4">
            <a:extLst>
              <a:ext uri="{FF2B5EF4-FFF2-40B4-BE49-F238E27FC236}">
                <a16:creationId xmlns:a16="http://schemas.microsoft.com/office/drawing/2014/main" xmlns="" id="{A842D8DC-6B68-447A-ADF4-3055BB011750}"/>
              </a:ext>
            </a:extLst>
          </p:cNvPr>
          <p:cNvSpPr txBox="1"/>
          <p:nvPr/>
        </p:nvSpPr>
        <p:spPr>
          <a:xfrm flipH="1">
            <a:off x="-375735" y="9593028"/>
            <a:ext cx="3137534" cy="276999"/>
          </a:xfrm>
          <a:prstGeom prst="rect">
            <a:avLst/>
          </a:prstGeom>
        </p:spPr>
        <p:txBody>
          <a:bodyPr vert="horz" wrap="square" lIns="0" tIns="0" rIns="0" bIns="0" rtlCol="1" anchor="ctr">
            <a:spAutoFit/>
          </a:bodyPr>
          <a:lstStyle/>
          <a:p>
            <a:pPr algn="ctr" defTabSz="1371600" rtl="1">
              <a:defRPr/>
            </a:pPr>
            <a:r>
              <a:rPr lang="ar-SA" dirty="0">
                <a:solidFill>
                  <a:prstClr val="white"/>
                </a:solidFill>
                <a:latin typeface="DIN NEXT™ ARABIC MEDIUM" panose="020B0603020203050203" pitchFamily="34" charset="-78"/>
                <a:cs typeface="DIN NEXT™ ARABIC MEDIUM" panose="020B0603020203050203" pitchFamily="34" charset="-78"/>
                <a:sym typeface="DIN NEXT™ ARABIC REGULAR" panose="020B0503020203050203" pitchFamily="34" charset="-78"/>
              </a:rPr>
              <a:t>فبراير  2023</a:t>
            </a:r>
          </a:p>
        </p:txBody>
      </p:sp>
      <p:pic>
        <p:nvPicPr>
          <p:cNvPr id="7" name="Picture 3"/>
          <p:cNvPicPr>
            <a:picLocks noChangeAspect="1"/>
          </p:cNvPicPr>
          <p:nvPr/>
        </p:nvPicPr>
        <p:blipFill>
          <a:blip r:embed="rId4"/>
          <a:srcRect t="16363" b="17045"/>
          <a:stretch>
            <a:fillRect/>
          </a:stretch>
        </p:blipFill>
        <p:spPr>
          <a:xfrm>
            <a:off x="322491" y="224877"/>
            <a:ext cx="3192245" cy="2125736"/>
          </a:xfrm>
          <a:prstGeom prst="rect">
            <a:avLst/>
          </a:prstGeom>
        </p:spPr>
      </p:pic>
      <p:sp>
        <p:nvSpPr>
          <p:cNvPr id="8" name="مستطيل مستدير الزوايا 7"/>
          <p:cNvSpPr/>
          <p:nvPr/>
        </p:nvSpPr>
        <p:spPr>
          <a:xfrm>
            <a:off x="5276850" y="4294674"/>
            <a:ext cx="7734300" cy="1586447"/>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lvl="0" algn="ctr" rtl="1">
              <a:defRPr/>
            </a:pPr>
            <a:r>
              <a:rPr lang="ar-SA" sz="3200" kern="0" cap="all" dirty="0">
                <a:solidFill>
                  <a:schemeClr val="tx1"/>
                </a:solidFill>
                <a:latin typeface="DIN NEXT™ ARABIC BOLD" panose="020B0803020203050203" pitchFamily="34" charset="-78"/>
                <a:cs typeface="DIN NEXT™ ARABIC BOLD" panose="020B0803020203050203" pitchFamily="34" charset="-78"/>
                <a:sym typeface="DIN NEXT™ ARABIC REGULAR" panose="020B0503020203050203" pitchFamily="34" charset="-78"/>
              </a:rPr>
              <a:t>الجودة والأمن والسلامة و التقارير</a:t>
            </a:r>
            <a:endParaRPr lang="ar-SA" sz="3200" kern="0" cap="all" dirty="0">
              <a:solidFill>
                <a:schemeClr val="tx1"/>
              </a:solidFill>
              <a:latin typeface="DIN NEXT™ ARABIC BOLD" panose="020B0803020203050203" pitchFamily="34" charset="-78"/>
              <a:cs typeface="DIN NEXT™ ARABIC BOLD" panose="020B0803020203050203" pitchFamily="34" charset="-78"/>
              <a:sym typeface="DIN NEXT™ ARABIC REGULAR" panose="020B0503020203050203" pitchFamily="34" charset="-78"/>
            </a:endParaRPr>
          </a:p>
        </p:txBody>
      </p:sp>
    </p:spTree>
    <p:extLst>
      <p:ext uri="{BB962C8B-B14F-4D97-AF65-F5344CB8AC3E}">
        <p14:creationId xmlns:p14="http://schemas.microsoft.com/office/powerpoint/2010/main" val="216393429"/>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p:cNvPicPr>
          <p:nvPr/>
        </p:nvPicPr>
        <p:blipFill>
          <a:blip r:embed="rId3">
            <a:alphaModFix amt="71000"/>
          </a:blip>
          <a:srcRect/>
          <a:stretch>
            <a:fillRect/>
          </a:stretch>
        </p:blipFill>
        <p:spPr>
          <a:xfrm>
            <a:off x="0" y="0"/>
            <a:ext cx="18288000" cy="10287000"/>
          </a:xfrm>
          <a:prstGeom prst="rect">
            <a:avLst/>
          </a:prstGeom>
        </p:spPr>
      </p:pic>
      <p:sp>
        <p:nvSpPr>
          <p:cNvPr id="3" name="Title 1">
            <a:extLst>
              <a:ext uri="{FF2B5EF4-FFF2-40B4-BE49-F238E27FC236}">
                <a16:creationId xmlns:a16="http://schemas.microsoft.com/office/drawing/2014/main" xmlns="" id="{258FA5EE-E603-64E0-84E8-9C4B07D02C01}"/>
              </a:ext>
            </a:extLst>
          </p:cNvPr>
          <p:cNvSpPr>
            <a:spLocks noGrp="1"/>
          </p:cNvSpPr>
          <p:nvPr>
            <p:ph type="title"/>
          </p:nvPr>
        </p:nvSpPr>
        <p:spPr>
          <a:xfrm>
            <a:off x="5979459" y="561775"/>
            <a:ext cx="11748948" cy="1253678"/>
          </a:xfrm>
        </p:spPr>
        <p:txBody>
          <a:bodyPr>
            <a:noAutofit/>
          </a:bodyPr>
          <a:lstStyle/>
          <a:p>
            <a:pPr algn="r"/>
            <a:r>
              <a:rPr lang="ar-SA" sz="3600" kern="0" cap="all" dirty="0">
                <a:solidFill>
                  <a:srgbClr val="006864"/>
                </a:solidFill>
                <a:latin typeface="DIN NEXT™ ARABIC BOLD" panose="020B0803020203050203" pitchFamily="34" charset="-78"/>
                <a:ea typeface="+mn-ea"/>
                <a:cs typeface="DIN NEXT™ ARABIC BOLD" panose="020B0803020203050203" pitchFamily="34" charset="-78"/>
              </a:rPr>
              <a:t>تم إجراء زيارات ميدانية لبلدية محافظة صبيا  وبلدية محافظة العارضة بإجمالي عدد 14 مشروع تحت التنفيذ</a:t>
            </a:r>
          </a:p>
        </p:txBody>
      </p:sp>
      <p:sp>
        <p:nvSpPr>
          <p:cNvPr id="4" name="Content Placeholder 2">
            <a:extLst>
              <a:ext uri="{FF2B5EF4-FFF2-40B4-BE49-F238E27FC236}">
                <a16:creationId xmlns:a16="http://schemas.microsoft.com/office/drawing/2014/main" xmlns="" id="{FDABF1F8-6812-7824-B37D-186DF1E6808F}"/>
              </a:ext>
            </a:extLst>
          </p:cNvPr>
          <p:cNvSpPr>
            <a:spLocks noGrp="1"/>
          </p:cNvSpPr>
          <p:nvPr>
            <p:ph idx="1"/>
          </p:nvPr>
        </p:nvSpPr>
        <p:spPr>
          <a:xfrm>
            <a:off x="6711554" y="2461912"/>
            <a:ext cx="10284758" cy="5284694"/>
          </a:xfrm>
        </p:spPr>
        <p:txBody>
          <a:bodyPr>
            <a:normAutofit/>
          </a:bodyPr>
          <a:lstStyle/>
          <a:p>
            <a:pPr marL="480060" lvl="1" indent="0" algn="justLow" rtl="1">
              <a:buNone/>
            </a:pPr>
            <a:r>
              <a:rPr lang="ar-SA" kern="0" cap="all" dirty="0">
                <a:solidFill>
                  <a:srgbClr val="006864"/>
                </a:solidFill>
                <a:latin typeface="DIN NEXT™ ARABIC BOLD" panose="020B0803020203050203" pitchFamily="34" charset="-78"/>
                <a:cs typeface="DIN NEXT™ ARABIC BOLD" panose="020B0803020203050203" pitchFamily="34" charset="-78"/>
              </a:rPr>
              <a:t>ملاحظات الزيارة :</a:t>
            </a:r>
          </a:p>
          <a:p>
            <a:pPr lvl="1" algn="justLow" rtl="1">
              <a:buFont typeface="Arial" panose="020B0604020202020204" pitchFamily="34" charset="0"/>
              <a:buChar char="•"/>
            </a:pPr>
            <a:r>
              <a:rPr lang="ar-SA" sz="3300" kern="0" cap="all" dirty="0">
                <a:latin typeface="DIN NEXT™ ARABIC BOLD" panose="020B0803020203050203" pitchFamily="34" charset="-78"/>
                <a:cs typeface="DIN NEXT™ ARABIC BOLD" panose="020B0803020203050203" pitchFamily="34" charset="-78"/>
              </a:rPr>
              <a:t>عدم إتباع اشتراطات الأمن والسلامة في تشوين المواد.</a:t>
            </a:r>
          </a:p>
          <a:p>
            <a:pPr lvl="1" algn="justLow" rtl="1">
              <a:buFont typeface="Arial" panose="020B0604020202020204" pitchFamily="34" charset="0"/>
              <a:buChar char="•"/>
            </a:pPr>
            <a:r>
              <a:rPr lang="ar-SA" sz="3300" kern="0" cap="all" dirty="0">
                <a:latin typeface="DIN NEXT™ ARABIC BOLD" panose="020B0803020203050203" pitchFamily="34" charset="-78"/>
                <a:cs typeface="DIN NEXT™ ARABIC BOLD" panose="020B0803020203050203" pitchFamily="34" charset="-78"/>
              </a:rPr>
              <a:t>عدم إتباع اشتراطات الأمن والسلامة في التخلص من المخلفات.</a:t>
            </a:r>
          </a:p>
          <a:p>
            <a:pPr lvl="1" algn="justLow" rtl="1">
              <a:buFont typeface="Arial" panose="020B0604020202020204" pitchFamily="34" charset="0"/>
              <a:buChar char="•"/>
            </a:pPr>
            <a:r>
              <a:rPr lang="ar-SA" sz="3300" kern="0" cap="all" dirty="0">
                <a:latin typeface="DIN NEXT™ ARABIC BOLD" panose="020B0803020203050203" pitchFamily="34" charset="-78"/>
                <a:cs typeface="DIN NEXT™ ARABIC BOLD" panose="020B0803020203050203" pitchFamily="34" charset="-78"/>
              </a:rPr>
              <a:t>عدم إتباع اشتراطات الأمن والسلامة في تأمين الشدات والسلالم بسور لمنع سقوط العمالة.</a:t>
            </a:r>
          </a:p>
          <a:p>
            <a:pPr lvl="1" algn="justLow" rtl="1">
              <a:buFont typeface="Arial" panose="020B0604020202020204" pitchFamily="34" charset="0"/>
              <a:buChar char="•"/>
            </a:pPr>
            <a:r>
              <a:rPr lang="ar-SA" sz="3300" kern="0" cap="all" dirty="0">
                <a:latin typeface="DIN NEXT™ ARABIC BOLD" panose="020B0803020203050203" pitchFamily="34" charset="-78"/>
                <a:cs typeface="DIN NEXT™ ARABIC BOLD" panose="020B0803020203050203" pitchFamily="34" charset="-78"/>
              </a:rPr>
              <a:t>إجراء اختبارات الجودة للخرسانة اثناء الصب وفي مراحل المشروع المختلفة.</a:t>
            </a:r>
          </a:p>
          <a:p>
            <a:pPr lvl="1" algn="justLow" rtl="1"/>
            <a:endParaRPr lang="ar-SA" dirty="0"/>
          </a:p>
          <a:p>
            <a:pPr lvl="1" algn="justLow" rtl="1"/>
            <a:endParaRPr lang="ar-SA" dirty="0"/>
          </a:p>
        </p:txBody>
      </p:sp>
      <p:pic>
        <p:nvPicPr>
          <p:cNvPr id="5" name="Picture 4">
            <a:extLst>
              <a:ext uri="{FF2B5EF4-FFF2-40B4-BE49-F238E27FC236}">
                <a16:creationId xmlns:a16="http://schemas.microsoft.com/office/drawing/2014/main" xmlns="" id="{595E8FA7-0BFD-6217-F18F-4D0170CF2A8B}"/>
              </a:ext>
            </a:extLst>
          </p:cNvPr>
          <p:cNvPicPr>
            <a:picLocks noChangeAspect="1"/>
          </p:cNvPicPr>
          <p:nvPr/>
        </p:nvPicPr>
        <p:blipFill rotWithShape="1">
          <a:blip r:embed="rId4">
            <a:extLst>
              <a:ext uri="{28A0092B-C50C-407E-A947-70E740481C1C}">
                <a14:useLocalDpi xmlns:a14="http://schemas.microsoft.com/office/drawing/2010/main" val="0"/>
              </a:ext>
            </a:extLst>
          </a:blip>
          <a:srcRect l="4191" r="9233"/>
          <a:stretch/>
        </p:blipFill>
        <p:spPr>
          <a:xfrm>
            <a:off x="304800" y="5676900"/>
            <a:ext cx="2952206" cy="384353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6" name="Picture 5">
            <a:extLst>
              <a:ext uri="{FF2B5EF4-FFF2-40B4-BE49-F238E27FC236}">
                <a16:creationId xmlns:a16="http://schemas.microsoft.com/office/drawing/2014/main" xmlns="" id="{69AD8ECD-47D2-9F64-2DFA-CDBDB5B498F8}"/>
              </a:ext>
            </a:extLst>
          </p:cNvPr>
          <p:cNvPicPr>
            <a:picLocks noChangeAspect="1"/>
          </p:cNvPicPr>
          <p:nvPr/>
        </p:nvPicPr>
        <p:blipFill rotWithShape="1">
          <a:blip r:embed="rId5">
            <a:extLst>
              <a:ext uri="{28A0092B-C50C-407E-A947-70E740481C1C}">
                <a14:useLocalDpi xmlns:a14="http://schemas.microsoft.com/office/drawing/2010/main" val="0"/>
              </a:ext>
            </a:extLst>
          </a:blip>
          <a:srcRect l="13806" r="7867"/>
          <a:stretch/>
        </p:blipFill>
        <p:spPr>
          <a:xfrm>
            <a:off x="3785989" y="5676900"/>
            <a:ext cx="2514599" cy="384353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8" name="Picture 7">
            <a:extLst>
              <a:ext uri="{FF2B5EF4-FFF2-40B4-BE49-F238E27FC236}">
                <a16:creationId xmlns:a16="http://schemas.microsoft.com/office/drawing/2014/main" xmlns="" id="{B7CD11FA-34E8-F824-CDFC-36681AEA10BF}"/>
              </a:ext>
            </a:extLst>
          </p:cNvPr>
          <p:cNvPicPr>
            <a:picLocks noChangeAspect="1"/>
          </p:cNvPicPr>
          <p:nvPr/>
        </p:nvPicPr>
        <p:blipFill rotWithShape="1">
          <a:blip r:embed="rId6">
            <a:extLst>
              <a:ext uri="{28A0092B-C50C-407E-A947-70E740481C1C}">
                <a14:useLocalDpi xmlns:a14="http://schemas.microsoft.com/office/drawing/2010/main" val="0"/>
              </a:ext>
            </a:extLst>
          </a:blip>
          <a:srcRect l="9274"/>
          <a:stretch/>
        </p:blipFill>
        <p:spPr>
          <a:xfrm>
            <a:off x="268941" y="1714500"/>
            <a:ext cx="2976795" cy="370274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10" name="Picture 9">
            <a:extLst>
              <a:ext uri="{FF2B5EF4-FFF2-40B4-BE49-F238E27FC236}">
                <a16:creationId xmlns:a16="http://schemas.microsoft.com/office/drawing/2014/main" xmlns="" id="{9A27B660-8FCB-EBA8-001B-1EAB2B8FD7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62400" y="1714500"/>
            <a:ext cx="2514599" cy="3545781"/>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12" name="Picture 3"/>
          <p:cNvPicPr>
            <a:picLocks noChangeAspect="1"/>
          </p:cNvPicPr>
          <p:nvPr/>
        </p:nvPicPr>
        <p:blipFill>
          <a:blip r:embed="rId8"/>
          <a:srcRect t="16363" b="17045"/>
          <a:stretch>
            <a:fillRect/>
          </a:stretch>
        </p:blipFill>
        <p:spPr>
          <a:xfrm>
            <a:off x="304800" y="46403"/>
            <a:ext cx="2328425" cy="1550513"/>
          </a:xfrm>
          <a:prstGeom prst="rect">
            <a:avLst/>
          </a:prstGeom>
        </p:spPr>
      </p:pic>
    </p:spTree>
    <p:extLst>
      <p:ext uri="{BB962C8B-B14F-4D97-AF65-F5344CB8AC3E}">
        <p14:creationId xmlns:p14="http://schemas.microsoft.com/office/powerpoint/2010/main" val="102759167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p:cNvPicPr>
            <a:picLocks noChangeAspect="1"/>
          </p:cNvPicPr>
          <p:nvPr/>
        </p:nvPicPr>
        <p:blipFill>
          <a:blip r:embed="rId3">
            <a:alphaModFix amt="71000"/>
          </a:blip>
          <a:srcRect/>
          <a:stretch>
            <a:fillRect/>
          </a:stretch>
        </p:blipFill>
        <p:spPr>
          <a:xfrm>
            <a:off x="0" y="0"/>
            <a:ext cx="18288000" cy="10287000"/>
          </a:xfrm>
          <a:prstGeom prst="rect">
            <a:avLst/>
          </a:prstGeom>
        </p:spPr>
      </p:pic>
      <p:pic>
        <p:nvPicPr>
          <p:cNvPr id="14" name="Picture 13">
            <a:extLst>
              <a:ext uri="{FF2B5EF4-FFF2-40B4-BE49-F238E27FC236}">
                <a16:creationId xmlns:a16="http://schemas.microsoft.com/office/drawing/2014/main" xmlns="" id="{E90D3E39-154B-0F88-02F0-33DFE3974D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51216" y="5319854"/>
            <a:ext cx="4633892" cy="308528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2" name="Picture 1">
            <a:extLst>
              <a:ext uri="{FF2B5EF4-FFF2-40B4-BE49-F238E27FC236}">
                <a16:creationId xmlns:a16="http://schemas.microsoft.com/office/drawing/2014/main" xmlns="" id="{39C6277B-71C0-E2A3-410B-113F0F6CE529}"/>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219201" y="1271756"/>
            <a:ext cx="4961405" cy="326091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3" name="Picture 2">
            <a:extLst>
              <a:ext uri="{FF2B5EF4-FFF2-40B4-BE49-F238E27FC236}">
                <a16:creationId xmlns:a16="http://schemas.microsoft.com/office/drawing/2014/main" xmlns="" id="{6237C6A7-DBB8-4825-1686-A4B4ACA407E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52129" y="1214630"/>
            <a:ext cx="5402363" cy="326091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7" name="Picture 6">
            <a:extLst>
              <a:ext uri="{FF2B5EF4-FFF2-40B4-BE49-F238E27FC236}">
                <a16:creationId xmlns:a16="http://schemas.microsoft.com/office/drawing/2014/main" xmlns="" id="{55CCC641-B203-BADB-7BB8-4BA8E7963680}"/>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6952129" y="5304374"/>
            <a:ext cx="5387225" cy="312707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8" name="Picture 7">
            <a:extLst>
              <a:ext uri="{FF2B5EF4-FFF2-40B4-BE49-F238E27FC236}">
                <a16:creationId xmlns:a16="http://schemas.microsoft.com/office/drawing/2014/main" xmlns="" id="{339E376C-ABE4-1A8E-1BC3-87FDD8ED19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1092" y="5321070"/>
            <a:ext cx="5022405" cy="308406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4" name="TextBox 3">
            <a:extLst>
              <a:ext uri="{FF2B5EF4-FFF2-40B4-BE49-F238E27FC236}">
                <a16:creationId xmlns:a16="http://schemas.microsoft.com/office/drawing/2014/main" xmlns="" id="{105F43A8-B1DE-0582-06FF-92223FF72782}"/>
              </a:ext>
            </a:extLst>
          </p:cNvPr>
          <p:cNvSpPr txBox="1"/>
          <p:nvPr/>
        </p:nvSpPr>
        <p:spPr>
          <a:xfrm>
            <a:off x="477371" y="4664224"/>
            <a:ext cx="7046258" cy="369332"/>
          </a:xfrm>
          <a:prstGeom prst="rect">
            <a:avLst/>
          </a:prstGeom>
          <a:noFill/>
        </p:spPr>
        <p:txBody>
          <a:bodyPr wrap="square" rtlCol="1">
            <a:spAutoFit/>
          </a:bodyPr>
          <a:lstStyle>
            <a:defPPr>
              <a:defRPr lang="x-none"/>
            </a:defPPr>
            <a:lvl2pPr lvl="1" algn="ctr" rtl="1">
              <a:defRPr sz="1200" kern="0" cap="all">
                <a:latin typeface="DIN NEXT™ ARABIC BOLD" panose="020B0803020203050203" pitchFamily="34" charset="-78"/>
                <a:cs typeface="DIN NEXT™ ARABIC BOLD" panose="020B0803020203050203" pitchFamily="34" charset="-78"/>
              </a:defRPr>
            </a:lvl2pPr>
          </a:lstStyle>
          <a:p>
            <a:pPr lvl="1"/>
            <a:r>
              <a:rPr lang="ar-SA" sz="1800" dirty="0"/>
              <a:t>عدم إتباع اشتراطات الأمن والسلامة في تشوين المواد.</a:t>
            </a:r>
          </a:p>
        </p:txBody>
      </p:sp>
      <p:sp>
        <p:nvSpPr>
          <p:cNvPr id="9" name="TextBox 8">
            <a:extLst>
              <a:ext uri="{FF2B5EF4-FFF2-40B4-BE49-F238E27FC236}">
                <a16:creationId xmlns:a16="http://schemas.microsoft.com/office/drawing/2014/main" xmlns="" id="{F2B95C00-5D4E-A991-CA26-3B7FDB3832A1}"/>
              </a:ext>
            </a:extLst>
          </p:cNvPr>
          <p:cNvSpPr txBox="1"/>
          <p:nvPr/>
        </p:nvSpPr>
        <p:spPr>
          <a:xfrm>
            <a:off x="6313394" y="4627357"/>
            <a:ext cx="7046258" cy="369332"/>
          </a:xfrm>
          <a:prstGeom prst="rect">
            <a:avLst/>
          </a:prstGeom>
          <a:noFill/>
        </p:spPr>
        <p:txBody>
          <a:bodyPr wrap="square" rtlCol="1">
            <a:spAutoFit/>
          </a:bodyPr>
          <a:lstStyle>
            <a:defPPr>
              <a:defRPr lang="x-none"/>
            </a:defPPr>
            <a:lvl2pPr lvl="1" algn="ctr" rtl="1">
              <a:defRPr sz="1200" kern="0" cap="all">
                <a:latin typeface="DIN NEXT™ ARABIC BOLD" panose="020B0803020203050203" pitchFamily="34" charset="-78"/>
                <a:cs typeface="DIN NEXT™ ARABIC BOLD" panose="020B0803020203050203" pitchFamily="34" charset="-78"/>
              </a:defRPr>
            </a:lvl2pPr>
          </a:lstStyle>
          <a:p>
            <a:pPr lvl="1"/>
            <a:r>
              <a:rPr lang="ar-SA" sz="1800" dirty="0"/>
              <a:t>عدم إتباع اشتراطات الأمن والسلامة في تشوين المواد.</a:t>
            </a:r>
          </a:p>
        </p:txBody>
      </p:sp>
      <p:sp>
        <p:nvSpPr>
          <p:cNvPr id="11" name="TextBox 10">
            <a:extLst>
              <a:ext uri="{FF2B5EF4-FFF2-40B4-BE49-F238E27FC236}">
                <a16:creationId xmlns:a16="http://schemas.microsoft.com/office/drawing/2014/main" xmlns="" id="{0B0004E2-40C8-51FA-F0D0-4DBFF9B86D03}"/>
              </a:ext>
            </a:extLst>
          </p:cNvPr>
          <p:cNvSpPr txBox="1"/>
          <p:nvPr/>
        </p:nvSpPr>
        <p:spPr>
          <a:xfrm>
            <a:off x="13218455" y="8527911"/>
            <a:ext cx="5298150" cy="646331"/>
          </a:xfrm>
          <a:prstGeom prst="rect">
            <a:avLst/>
          </a:prstGeom>
          <a:noFill/>
        </p:spPr>
        <p:txBody>
          <a:bodyPr wrap="square" rtlCol="1">
            <a:spAutoFit/>
          </a:bodyPr>
          <a:lstStyle>
            <a:defPPr>
              <a:defRPr lang="x-none"/>
            </a:defPPr>
            <a:lvl2pPr lvl="1" algn="ctr" rtl="1">
              <a:defRPr sz="1200" kern="0" cap="all">
                <a:latin typeface="DIN NEXT™ ARABIC BOLD" panose="020B0803020203050203" pitchFamily="34" charset="-78"/>
                <a:cs typeface="DIN NEXT™ ARABIC BOLD" panose="020B0803020203050203" pitchFamily="34" charset="-78"/>
              </a:defRPr>
            </a:lvl2pPr>
          </a:lstStyle>
          <a:p>
            <a:pPr lvl="1"/>
            <a:r>
              <a:rPr lang="ar-SA" sz="1800" dirty="0"/>
              <a:t>عدم إتباع اشتراطات الأمن والسلامة في تأمين الشدات بسور لمنع سقوط العمالة.</a:t>
            </a:r>
          </a:p>
        </p:txBody>
      </p:sp>
      <p:sp>
        <p:nvSpPr>
          <p:cNvPr id="12" name="TextBox 11">
            <a:extLst>
              <a:ext uri="{FF2B5EF4-FFF2-40B4-BE49-F238E27FC236}">
                <a16:creationId xmlns:a16="http://schemas.microsoft.com/office/drawing/2014/main" xmlns="" id="{9F124257-45FB-C7A6-34F7-D90700A30743}"/>
              </a:ext>
            </a:extLst>
          </p:cNvPr>
          <p:cNvSpPr txBox="1"/>
          <p:nvPr/>
        </p:nvSpPr>
        <p:spPr>
          <a:xfrm>
            <a:off x="739588" y="8527910"/>
            <a:ext cx="6521822" cy="646331"/>
          </a:xfrm>
          <a:prstGeom prst="rect">
            <a:avLst/>
          </a:prstGeom>
          <a:noFill/>
        </p:spPr>
        <p:txBody>
          <a:bodyPr wrap="square" rtlCol="1">
            <a:spAutoFit/>
          </a:bodyPr>
          <a:lstStyle/>
          <a:p>
            <a:pPr lvl="1" algn="ctr" rtl="1"/>
            <a:r>
              <a:rPr lang="ar-SA" kern="0" cap="all" dirty="0">
                <a:latin typeface="DIN NEXT™ ARABIC BOLD" panose="020B0803020203050203" pitchFamily="34" charset="-78"/>
                <a:cs typeface="DIN NEXT™ ARABIC BOLD" panose="020B0803020203050203" pitchFamily="34" charset="-78"/>
              </a:rPr>
              <a:t>إجراء اختبارات الجودة للخرسانة اثناء الصب وفي مراحل المشروع المختلفة.</a:t>
            </a:r>
          </a:p>
        </p:txBody>
      </p:sp>
      <p:sp>
        <p:nvSpPr>
          <p:cNvPr id="13" name="TextBox 12">
            <a:extLst>
              <a:ext uri="{FF2B5EF4-FFF2-40B4-BE49-F238E27FC236}">
                <a16:creationId xmlns:a16="http://schemas.microsoft.com/office/drawing/2014/main" xmlns="" id="{E3CBF0A4-4EEF-6110-1E99-17B0ED09D158}"/>
              </a:ext>
            </a:extLst>
          </p:cNvPr>
          <p:cNvSpPr txBox="1"/>
          <p:nvPr/>
        </p:nvSpPr>
        <p:spPr>
          <a:xfrm>
            <a:off x="6427682" y="8666413"/>
            <a:ext cx="7046258" cy="369332"/>
          </a:xfrm>
          <a:prstGeom prst="rect">
            <a:avLst/>
          </a:prstGeom>
          <a:noFill/>
        </p:spPr>
        <p:txBody>
          <a:bodyPr wrap="square" rtlCol="1">
            <a:spAutoFit/>
          </a:bodyPr>
          <a:lstStyle>
            <a:defPPr>
              <a:defRPr lang="x-none"/>
            </a:defPPr>
            <a:lvl2pPr lvl="1" algn="ctr" rtl="1">
              <a:defRPr sz="1200" kern="0" cap="all">
                <a:latin typeface="DIN NEXT™ ARABIC BOLD" panose="020B0803020203050203" pitchFamily="34" charset="-78"/>
                <a:cs typeface="DIN NEXT™ ARABIC BOLD" panose="020B0803020203050203" pitchFamily="34" charset="-78"/>
              </a:defRPr>
            </a:lvl2pPr>
          </a:lstStyle>
          <a:p>
            <a:pPr lvl="1"/>
            <a:r>
              <a:rPr lang="ar-SA" sz="1800" dirty="0"/>
              <a:t>إتباع اشتراطات الأمن والسلامة باللوحات التحذيرية.</a:t>
            </a:r>
          </a:p>
        </p:txBody>
      </p:sp>
      <p:sp>
        <p:nvSpPr>
          <p:cNvPr id="10" name="TextBox 9">
            <a:extLst>
              <a:ext uri="{FF2B5EF4-FFF2-40B4-BE49-F238E27FC236}">
                <a16:creationId xmlns:a16="http://schemas.microsoft.com/office/drawing/2014/main" xmlns="" id="{2EF35A67-383B-37B7-FDF1-02CF04250981}"/>
              </a:ext>
            </a:extLst>
          </p:cNvPr>
          <p:cNvSpPr txBox="1"/>
          <p:nvPr/>
        </p:nvSpPr>
        <p:spPr>
          <a:xfrm>
            <a:off x="13218455" y="4532668"/>
            <a:ext cx="5298150" cy="646331"/>
          </a:xfrm>
          <a:prstGeom prst="rect">
            <a:avLst/>
          </a:prstGeom>
          <a:noFill/>
        </p:spPr>
        <p:txBody>
          <a:bodyPr wrap="square" rtlCol="1">
            <a:spAutoFit/>
          </a:bodyPr>
          <a:lstStyle/>
          <a:p>
            <a:pPr lvl="1" algn="ctr" rtl="1"/>
            <a:r>
              <a:rPr lang="ar-SA" kern="0" cap="all" dirty="0">
                <a:latin typeface="DIN NEXT™ ARABIC BOLD" panose="020B0803020203050203" pitchFamily="34" charset="-78"/>
                <a:cs typeface="DIN NEXT™ ARABIC BOLD" panose="020B0803020203050203" pitchFamily="34" charset="-78"/>
              </a:rPr>
              <a:t>عدم إتباع اشتراطات الأمن والسلامة في تأمين سلالم الشدات بسور لمنع سقوط العمالة.</a:t>
            </a:r>
          </a:p>
        </p:txBody>
      </p:sp>
      <p:pic>
        <p:nvPicPr>
          <p:cNvPr id="15" name="Picture 14">
            <a:extLst>
              <a:ext uri="{FF2B5EF4-FFF2-40B4-BE49-F238E27FC236}">
                <a16:creationId xmlns:a16="http://schemas.microsoft.com/office/drawing/2014/main" xmlns="" id="{9B3D10AF-347D-403E-C76D-8E1524B11B7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151216" y="1214630"/>
            <a:ext cx="4676216" cy="328117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9" name="Picture 3"/>
          <p:cNvPicPr>
            <a:picLocks noChangeAspect="1"/>
          </p:cNvPicPr>
          <p:nvPr/>
        </p:nvPicPr>
        <p:blipFill>
          <a:blip r:embed="rId10"/>
          <a:srcRect t="16363" b="17045"/>
          <a:stretch>
            <a:fillRect/>
          </a:stretch>
        </p:blipFill>
        <p:spPr>
          <a:xfrm>
            <a:off x="0" y="48573"/>
            <a:ext cx="1768741" cy="1177816"/>
          </a:xfrm>
          <a:prstGeom prst="rect">
            <a:avLst/>
          </a:prstGeom>
        </p:spPr>
      </p:pic>
    </p:spTree>
    <p:extLst>
      <p:ext uri="{BB962C8B-B14F-4D97-AF65-F5344CB8AC3E}">
        <p14:creationId xmlns:p14="http://schemas.microsoft.com/office/powerpoint/2010/main" val="366552557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p:cNvPicPr>
            <a:picLocks noChangeAspect="1"/>
          </p:cNvPicPr>
          <p:nvPr/>
        </p:nvPicPr>
        <p:blipFill>
          <a:blip r:embed="rId3">
            <a:alphaModFix amt="71000"/>
          </a:blip>
          <a:srcRect/>
          <a:stretch>
            <a:fillRect/>
          </a:stretch>
        </p:blipFill>
        <p:spPr>
          <a:xfrm>
            <a:off x="0" y="0"/>
            <a:ext cx="18288000" cy="10287000"/>
          </a:xfrm>
          <a:prstGeom prst="rect">
            <a:avLst/>
          </a:prstGeom>
        </p:spPr>
      </p:pic>
      <p:sp>
        <p:nvSpPr>
          <p:cNvPr id="4" name="مستطيل 3">
            <a:extLst>
              <a:ext uri="{FF2B5EF4-FFF2-40B4-BE49-F238E27FC236}">
                <a16:creationId xmlns:a16="http://schemas.microsoft.com/office/drawing/2014/main" xmlns="" id="{40C0BF40-00EB-3CD3-6224-9C9AF1B155D2}"/>
              </a:ext>
            </a:extLst>
          </p:cNvPr>
          <p:cNvSpPr/>
          <p:nvPr/>
        </p:nvSpPr>
        <p:spPr>
          <a:xfrm rot="18900000">
            <a:off x="13897252" y="2124720"/>
            <a:ext cx="467684" cy="467682"/>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en-US" sz="2700">
              <a:solidFill>
                <a:schemeClr val="bg1">
                  <a:lumMod val="65000"/>
                </a:schemeClr>
              </a:solidFill>
            </a:endParaRPr>
          </a:p>
        </p:txBody>
      </p:sp>
      <p:sp>
        <p:nvSpPr>
          <p:cNvPr id="8" name="مستطيل 7">
            <a:extLst>
              <a:ext uri="{FF2B5EF4-FFF2-40B4-BE49-F238E27FC236}">
                <a16:creationId xmlns:a16="http://schemas.microsoft.com/office/drawing/2014/main" xmlns="" id="{644B4FBB-720E-8336-09E9-450DF7748B2F}"/>
              </a:ext>
            </a:extLst>
          </p:cNvPr>
          <p:cNvSpPr/>
          <p:nvPr/>
        </p:nvSpPr>
        <p:spPr>
          <a:xfrm rot="18900000">
            <a:off x="16024253" y="2124720"/>
            <a:ext cx="467684" cy="467682"/>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en-US" sz="2700">
              <a:solidFill>
                <a:schemeClr val="bg1">
                  <a:lumMod val="65000"/>
                </a:schemeClr>
              </a:solidFill>
            </a:endParaRPr>
          </a:p>
        </p:txBody>
      </p:sp>
      <p:sp>
        <p:nvSpPr>
          <p:cNvPr id="20" name="مستطيل 19">
            <a:extLst>
              <a:ext uri="{FF2B5EF4-FFF2-40B4-BE49-F238E27FC236}">
                <a16:creationId xmlns:a16="http://schemas.microsoft.com/office/drawing/2014/main" xmlns="" id="{5525ABB3-D5C1-23B3-288F-5836CBFAC550}"/>
              </a:ext>
            </a:extLst>
          </p:cNvPr>
          <p:cNvSpPr/>
          <p:nvPr/>
        </p:nvSpPr>
        <p:spPr>
          <a:xfrm rot="18900000">
            <a:off x="12339221" y="2124720"/>
            <a:ext cx="467684" cy="467682"/>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en-US" sz="2700">
              <a:solidFill>
                <a:schemeClr val="bg1">
                  <a:lumMod val="65000"/>
                </a:schemeClr>
              </a:solidFill>
            </a:endParaRPr>
          </a:p>
        </p:txBody>
      </p:sp>
      <p:sp>
        <p:nvSpPr>
          <p:cNvPr id="24" name="مستطيل 23">
            <a:extLst>
              <a:ext uri="{FF2B5EF4-FFF2-40B4-BE49-F238E27FC236}">
                <a16:creationId xmlns:a16="http://schemas.microsoft.com/office/drawing/2014/main" xmlns="" id="{98B1DC6F-2DCA-7800-CFCA-B3D59CDD29C1}"/>
              </a:ext>
            </a:extLst>
          </p:cNvPr>
          <p:cNvSpPr/>
          <p:nvPr/>
        </p:nvSpPr>
        <p:spPr>
          <a:xfrm rot="18900000">
            <a:off x="10647581" y="2124720"/>
            <a:ext cx="467684" cy="467682"/>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en-US" sz="2700">
              <a:solidFill>
                <a:schemeClr val="bg1">
                  <a:lumMod val="65000"/>
                </a:schemeClr>
              </a:solidFill>
            </a:endParaRPr>
          </a:p>
        </p:txBody>
      </p:sp>
      <p:sp>
        <p:nvSpPr>
          <p:cNvPr id="6" name="TextBox 5">
            <a:extLst>
              <a:ext uri="{FF2B5EF4-FFF2-40B4-BE49-F238E27FC236}">
                <a16:creationId xmlns:a16="http://schemas.microsoft.com/office/drawing/2014/main" xmlns="" id="{2A64FCF4-292A-F247-7ABB-CD380B81936E}"/>
              </a:ext>
            </a:extLst>
          </p:cNvPr>
          <p:cNvSpPr txBox="1"/>
          <p:nvPr/>
        </p:nvSpPr>
        <p:spPr>
          <a:xfrm>
            <a:off x="5088069" y="581180"/>
            <a:ext cx="12770196" cy="553998"/>
          </a:xfrm>
          <a:prstGeom prst="rect">
            <a:avLst/>
          </a:prstGeom>
        </p:spPr>
        <p:txBody>
          <a:bodyPr bIns="137160" anchor="b" anchorCtr="0">
            <a:noAutofit/>
          </a:bodyPr>
          <a:lstStyle>
            <a:lvl1pPr algn="r" rtl="1">
              <a:spcBef>
                <a:spcPct val="0"/>
              </a:spcBef>
              <a:buNone/>
              <a:defRPr kumimoji="0" sz="2400" kern="0" cap="all">
                <a:solidFill>
                  <a:srgbClr val="006864"/>
                </a:solidFill>
                <a:latin typeface="DIN NEXT™ ARABIC BOLD" panose="020B0803020203050203" pitchFamily="34" charset="-78"/>
                <a:cs typeface="DIN NEXT™ ARABIC BOLD" panose="020B0803020203050203" pitchFamily="34" charset="-78"/>
              </a:defRPr>
            </a:lvl1pPr>
          </a:lstStyle>
          <a:p>
            <a:endParaRPr lang="en-IN" sz="3600" dirty="0"/>
          </a:p>
        </p:txBody>
      </p:sp>
      <p:grpSp>
        <p:nvGrpSpPr>
          <p:cNvPr id="9" name="Group 8">
            <a:extLst>
              <a:ext uri="{FF2B5EF4-FFF2-40B4-BE49-F238E27FC236}">
                <a16:creationId xmlns:a16="http://schemas.microsoft.com/office/drawing/2014/main" xmlns="" id="{92826193-CCEE-FCD5-DD0C-B76C6D49D829}"/>
              </a:ext>
            </a:extLst>
          </p:cNvPr>
          <p:cNvGrpSpPr/>
          <p:nvPr/>
        </p:nvGrpSpPr>
        <p:grpSpPr>
          <a:xfrm>
            <a:off x="145226" y="5647807"/>
            <a:ext cx="17712465" cy="3498052"/>
            <a:chOff x="202097" y="4389226"/>
            <a:chExt cx="10250046" cy="2431456"/>
          </a:xfrm>
        </p:grpSpPr>
        <p:grpSp>
          <p:nvGrpSpPr>
            <p:cNvPr id="11" name="Group 10">
              <a:extLst>
                <a:ext uri="{FF2B5EF4-FFF2-40B4-BE49-F238E27FC236}">
                  <a16:creationId xmlns:a16="http://schemas.microsoft.com/office/drawing/2014/main" xmlns="" id="{A84E3657-1A27-FBF8-90CA-5FE1F258A0B9}"/>
                </a:ext>
              </a:extLst>
            </p:cNvPr>
            <p:cNvGrpSpPr/>
            <p:nvPr/>
          </p:nvGrpSpPr>
          <p:grpSpPr>
            <a:xfrm>
              <a:off x="253678" y="4582688"/>
              <a:ext cx="1597481" cy="1797679"/>
              <a:chOff x="1566086" y="4618369"/>
              <a:chExt cx="1695127" cy="1907563"/>
            </a:xfrm>
          </p:grpSpPr>
          <p:grpSp>
            <p:nvGrpSpPr>
              <p:cNvPr id="34" name="Group 33">
                <a:extLst>
                  <a:ext uri="{FF2B5EF4-FFF2-40B4-BE49-F238E27FC236}">
                    <a16:creationId xmlns:a16="http://schemas.microsoft.com/office/drawing/2014/main" xmlns="" id="{474CB1EB-E243-D52A-1D99-013778374E15}"/>
                  </a:ext>
                </a:extLst>
              </p:cNvPr>
              <p:cNvGrpSpPr/>
              <p:nvPr/>
            </p:nvGrpSpPr>
            <p:grpSpPr>
              <a:xfrm>
                <a:off x="1566086" y="4618369"/>
                <a:ext cx="1695127" cy="1907563"/>
                <a:chOff x="1976904" y="4810996"/>
                <a:chExt cx="1695127" cy="1907563"/>
              </a:xfrm>
            </p:grpSpPr>
            <p:sp>
              <p:nvSpPr>
                <p:cNvPr id="36" name="Circle: Hollow 35">
                  <a:extLst>
                    <a:ext uri="{FF2B5EF4-FFF2-40B4-BE49-F238E27FC236}">
                      <a16:creationId xmlns:a16="http://schemas.microsoft.com/office/drawing/2014/main" xmlns="" id="{32BB402E-2953-2E06-D6C3-97C504277CFA}"/>
                    </a:ext>
                  </a:extLst>
                </p:cNvPr>
                <p:cNvSpPr/>
                <p:nvPr/>
              </p:nvSpPr>
              <p:spPr>
                <a:xfrm>
                  <a:off x="1984457" y="4814768"/>
                  <a:ext cx="1687574" cy="1903791"/>
                </a:xfrm>
                <a:prstGeom prst="donut">
                  <a:avLst>
                    <a:gd name="adj" fmla="val 1767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solidFill>
                      <a:schemeClr val="tx1"/>
                    </a:solidFill>
                    <a:latin typeface="Droid Sans Arabic" panose="020B0600030500050000" pitchFamily="34"/>
                    <a:cs typeface="Droid Sans Arabic" panose="020B0600030500050000" pitchFamily="34"/>
                  </a:endParaRPr>
                </a:p>
              </p:txBody>
            </p:sp>
            <p:sp>
              <p:nvSpPr>
                <p:cNvPr id="37" name="Block Arc 36">
                  <a:extLst>
                    <a:ext uri="{FF2B5EF4-FFF2-40B4-BE49-F238E27FC236}">
                      <a16:creationId xmlns:a16="http://schemas.microsoft.com/office/drawing/2014/main" xmlns="" id="{209B568A-2E51-B835-0D29-5D4927E127BB}"/>
                    </a:ext>
                  </a:extLst>
                </p:cNvPr>
                <p:cNvSpPr/>
                <p:nvPr/>
              </p:nvSpPr>
              <p:spPr>
                <a:xfrm>
                  <a:off x="1976904" y="4810996"/>
                  <a:ext cx="1689075" cy="1905483"/>
                </a:xfrm>
                <a:prstGeom prst="blockArc">
                  <a:avLst>
                    <a:gd name="adj1" fmla="val 10799998"/>
                    <a:gd name="adj2" fmla="val 7214953"/>
                    <a:gd name="adj3" fmla="val 17992"/>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solidFill>
                      <a:schemeClr val="tx1"/>
                    </a:solidFill>
                    <a:latin typeface="Droid Sans Arabic" panose="020B0600030500050000" pitchFamily="34"/>
                    <a:cs typeface="Droid Sans Arabic" panose="020B0600030500050000" pitchFamily="34"/>
                  </a:endParaRPr>
                </a:p>
              </p:txBody>
            </p:sp>
          </p:grpSp>
          <p:sp>
            <p:nvSpPr>
              <p:cNvPr id="35" name="TextBox 34">
                <a:extLst>
                  <a:ext uri="{FF2B5EF4-FFF2-40B4-BE49-F238E27FC236}">
                    <a16:creationId xmlns:a16="http://schemas.microsoft.com/office/drawing/2014/main" xmlns="" id="{CC7F59E6-F903-D9AC-3852-C6EF1D697F95}"/>
                  </a:ext>
                </a:extLst>
              </p:cNvPr>
              <p:cNvSpPr txBox="1"/>
              <p:nvPr/>
            </p:nvSpPr>
            <p:spPr>
              <a:xfrm>
                <a:off x="2071173" y="5281172"/>
                <a:ext cx="702365" cy="408616"/>
              </a:xfrm>
              <a:prstGeom prst="rect">
                <a:avLst/>
              </a:prstGeom>
              <a:noFill/>
            </p:spPr>
            <p:txBody>
              <a:bodyPr wrap="square" rtlCol="1">
                <a:spAutoFit/>
              </a:bodyPr>
              <a:lstStyle>
                <a:defPPr>
                  <a:defRPr lang="x-none"/>
                </a:defPPr>
                <a:lvl1pPr>
                  <a:defRPr sz="2000" kern="0" cap="all">
                    <a:latin typeface="DIN NEXT™ ARABIC BOLD" panose="020B0803020203050203" pitchFamily="34" charset="-78"/>
                    <a:cs typeface="DIN NEXT™ ARABIC BOLD" panose="020B0803020203050203" pitchFamily="34" charset="-78"/>
                  </a:defRPr>
                </a:lvl1pPr>
              </a:lstStyle>
              <a:p>
                <a:pPr algn="ctr"/>
                <a:r>
                  <a:rPr lang="ar-SA" sz="3000" dirty="0"/>
                  <a:t>86</a:t>
                </a:r>
                <a:endParaRPr lang="en-IN" sz="3000" dirty="0"/>
              </a:p>
            </p:txBody>
          </p:sp>
        </p:grpSp>
        <p:sp>
          <p:nvSpPr>
            <p:cNvPr id="31" name="TextBox 30">
              <a:extLst>
                <a:ext uri="{FF2B5EF4-FFF2-40B4-BE49-F238E27FC236}">
                  <a16:creationId xmlns:a16="http://schemas.microsoft.com/office/drawing/2014/main" xmlns="" id="{B4772699-18BB-6E8A-3A78-93BF3B47128F}"/>
                </a:ext>
              </a:extLst>
            </p:cNvPr>
            <p:cNvSpPr txBox="1"/>
            <p:nvPr/>
          </p:nvSpPr>
          <p:spPr>
            <a:xfrm>
              <a:off x="7528101" y="5222026"/>
              <a:ext cx="661908" cy="385078"/>
            </a:xfrm>
            <a:prstGeom prst="rect">
              <a:avLst/>
            </a:prstGeom>
            <a:noFill/>
          </p:spPr>
          <p:txBody>
            <a:bodyPr wrap="square" rtlCol="1">
              <a:spAutoFit/>
            </a:bodyPr>
            <a:lstStyle>
              <a:defPPr>
                <a:defRPr lang="x-none"/>
              </a:defPPr>
              <a:lvl1pPr algn="ctr">
                <a:defRPr sz="2000" kern="0" cap="all">
                  <a:latin typeface="DIN NEXT™ ARABIC BOLD" panose="020B0803020203050203" pitchFamily="34" charset="-78"/>
                  <a:cs typeface="DIN NEXT™ ARABIC BOLD" panose="020B0803020203050203" pitchFamily="34" charset="-78"/>
                </a:defRPr>
              </a:lvl1pPr>
            </a:lstStyle>
            <a:p>
              <a:r>
                <a:rPr lang="ar-SA" sz="3000" dirty="0"/>
                <a:t>56</a:t>
              </a:r>
              <a:endParaRPr lang="en-IN" sz="3000" dirty="0"/>
            </a:p>
          </p:txBody>
        </p:sp>
        <p:sp>
          <p:nvSpPr>
            <p:cNvPr id="27" name="TextBox 26">
              <a:extLst>
                <a:ext uri="{FF2B5EF4-FFF2-40B4-BE49-F238E27FC236}">
                  <a16:creationId xmlns:a16="http://schemas.microsoft.com/office/drawing/2014/main" xmlns="" id="{21014147-37AF-2ADD-3881-8508DDF46F78}"/>
                </a:ext>
              </a:extLst>
            </p:cNvPr>
            <p:cNvSpPr txBox="1"/>
            <p:nvPr/>
          </p:nvSpPr>
          <p:spPr>
            <a:xfrm>
              <a:off x="4059277" y="5207310"/>
              <a:ext cx="661905" cy="385078"/>
            </a:xfrm>
            <a:prstGeom prst="rect">
              <a:avLst/>
            </a:prstGeom>
            <a:noFill/>
          </p:spPr>
          <p:txBody>
            <a:bodyPr wrap="square" rtlCol="1">
              <a:spAutoFit/>
            </a:bodyPr>
            <a:lstStyle>
              <a:defPPr>
                <a:defRPr lang="x-none"/>
              </a:defPPr>
              <a:lvl1pPr algn="ctr">
                <a:defRPr sz="2000" kern="0" cap="all">
                  <a:latin typeface="DIN NEXT™ ARABIC BOLD" panose="020B0803020203050203" pitchFamily="34" charset="-78"/>
                  <a:cs typeface="DIN NEXT™ ARABIC BOLD" panose="020B0803020203050203" pitchFamily="34" charset="-78"/>
                </a:defRPr>
              </a:lvl1pPr>
            </a:lstStyle>
            <a:p>
              <a:r>
                <a:rPr lang="ar-SA" sz="3000" dirty="0"/>
                <a:t>90</a:t>
              </a:r>
              <a:endParaRPr lang="en-IN" sz="3000" dirty="0"/>
            </a:p>
          </p:txBody>
        </p:sp>
        <p:sp>
          <p:nvSpPr>
            <p:cNvPr id="18" name="Rectangle 17">
              <a:extLst>
                <a:ext uri="{FF2B5EF4-FFF2-40B4-BE49-F238E27FC236}">
                  <a16:creationId xmlns:a16="http://schemas.microsoft.com/office/drawing/2014/main" xmlns="" id="{7C9037CE-7D6A-7F83-D624-8A47C086AFAC}"/>
                </a:ext>
              </a:extLst>
            </p:cNvPr>
            <p:cNvSpPr/>
            <p:nvPr/>
          </p:nvSpPr>
          <p:spPr>
            <a:xfrm>
              <a:off x="202097" y="4389226"/>
              <a:ext cx="10243409" cy="2347869"/>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en-IN" sz="2100">
                <a:latin typeface="Droid Sans Arabic" panose="020B0600030500050000" pitchFamily="34"/>
                <a:cs typeface="Droid Sans Arabic" panose="020B0600030500050000" pitchFamily="34"/>
              </a:endParaRPr>
            </a:p>
          </p:txBody>
        </p:sp>
        <p:sp>
          <p:nvSpPr>
            <p:cNvPr id="21" name="Freeform: Shape 20">
              <a:extLst>
                <a:ext uri="{FF2B5EF4-FFF2-40B4-BE49-F238E27FC236}">
                  <a16:creationId xmlns:a16="http://schemas.microsoft.com/office/drawing/2014/main" xmlns="" id="{4AE9AC36-43B9-94A2-B3C7-CDA0188B01B7}"/>
                </a:ext>
              </a:extLst>
            </p:cNvPr>
            <p:cNvSpPr/>
            <p:nvPr/>
          </p:nvSpPr>
          <p:spPr>
            <a:xfrm rot="3600000">
              <a:off x="10447224" y="5812334"/>
              <a:ext cx="3601" cy="6237"/>
            </a:xfrm>
            <a:custGeom>
              <a:avLst/>
              <a:gdLst>
                <a:gd name="connsiteX0" fmla="*/ 0 w 3601"/>
                <a:gd name="connsiteY0" fmla="*/ 2080 h 6237"/>
                <a:gd name="connsiteX1" fmla="*/ 3601 w 3601"/>
                <a:gd name="connsiteY1" fmla="*/ 0 h 6237"/>
                <a:gd name="connsiteX2" fmla="*/ 3600 w 3601"/>
                <a:gd name="connsiteY2" fmla="*/ 4158 h 6237"/>
                <a:gd name="connsiteX3" fmla="*/ 0 w 3601"/>
                <a:gd name="connsiteY3" fmla="*/ 6237 h 6237"/>
                <a:gd name="connsiteX4" fmla="*/ 0 w 3601"/>
                <a:gd name="connsiteY4" fmla="*/ 2080 h 6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1" h="6237">
                  <a:moveTo>
                    <a:pt x="0" y="2080"/>
                  </a:moveTo>
                  <a:lnTo>
                    <a:pt x="3601" y="0"/>
                  </a:lnTo>
                  <a:lnTo>
                    <a:pt x="3600" y="4158"/>
                  </a:lnTo>
                  <a:lnTo>
                    <a:pt x="0" y="6237"/>
                  </a:lnTo>
                  <a:lnTo>
                    <a:pt x="0" y="2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latin typeface="Droid Sans Arabic" panose="020B0600030500050000" pitchFamily="34"/>
                <a:cs typeface="Droid Sans Arabic" panose="020B0600030500050000" pitchFamily="34"/>
              </a:endParaRPr>
            </a:p>
          </p:txBody>
        </p:sp>
        <p:sp>
          <p:nvSpPr>
            <p:cNvPr id="22" name="TextBox 21">
              <a:extLst>
                <a:ext uri="{FF2B5EF4-FFF2-40B4-BE49-F238E27FC236}">
                  <a16:creationId xmlns:a16="http://schemas.microsoft.com/office/drawing/2014/main" xmlns="" id="{A7D523AD-B08A-7E0B-061D-0C4B63305B21}"/>
                </a:ext>
              </a:extLst>
            </p:cNvPr>
            <p:cNvSpPr txBox="1"/>
            <p:nvPr/>
          </p:nvSpPr>
          <p:spPr>
            <a:xfrm>
              <a:off x="214021" y="6574171"/>
              <a:ext cx="1668709" cy="224628"/>
            </a:xfrm>
            <a:prstGeom prst="rect">
              <a:avLst/>
            </a:prstGeom>
            <a:noFill/>
          </p:spPr>
          <p:txBody>
            <a:bodyPr wrap="square" lIns="0" tIns="0" rIns="0" bIns="0" rtlCol="0">
              <a:spAutoFit/>
            </a:bodyPr>
            <a:lstStyle>
              <a:defPPr>
                <a:defRPr lang="x-none"/>
              </a:defPPr>
              <a:lvl1pPr algn="ctr">
                <a:defRPr sz="1400" kern="0" cap="all">
                  <a:latin typeface="DIN NEXT™ ARABIC BOLD" panose="020B0803020203050203" pitchFamily="34" charset="-78"/>
                  <a:cs typeface="DIN NEXT™ ARABIC BOLD" panose="020B0803020203050203" pitchFamily="34" charset="-78"/>
                </a:defRPr>
              </a:lvl1pPr>
            </a:lstStyle>
            <a:p>
              <a:r>
                <a:rPr lang="ar-SA" sz="2100" dirty="0"/>
                <a:t>الجودة</a:t>
              </a:r>
              <a:endParaRPr lang="en-IN" sz="2100" dirty="0"/>
            </a:p>
          </p:txBody>
        </p:sp>
        <p:sp>
          <p:nvSpPr>
            <p:cNvPr id="23" name="TextBox 22">
              <a:extLst>
                <a:ext uri="{FF2B5EF4-FFF2-40B4-BE49-F238E27FC236}">
                  <a16:creationId xmlns:a16="http://schemas.microsoft.com/office/drawing/2014/main" xmlns="" id="{7B79BBD8-4730-3F22-959E-7FDD91E9A7D8}"/>
                </a:ext>
              </a:extLst>
            </p:cNvPr>
            <p:cNvSpPr txBox="1"/>
            <p:nvPr/>
          </p:nvSpPr>
          <p:spPr>
            <a:xfrm>
              <a:off x="1906837" y="6563964"/>
              <a:ext cx="1668709" cy="256718"/>
            </a:xfrm>
            <a:prstGeom prst="rect">
              <a:avLst/>
            </a:prstGeom>
            <a:noFill/>
          </p:spPr>
          <p:txBody>
            <a:bodyPr wrap="square" lIns="0" tIns="0" rIns="0" bIns="0" rtlCol="0">
              <a:spAutoFit/>
            </a:bodyPr>
            <a:lstStyle/>
            <a:p>
              <a:pPr algn="ctr"/>
              <a:r>
                <a:rPr lang="ar-SA" sz="2100" kern="0" cap="all" dirty="0">
                  <a:latin typeface="DIN NEXT™ ARABIC BOLD" panose="020B0803020203050203" pitchFamily="34" charset="-78"/>
                  <a:cs typeface="DIN NEXT™ ARABIC BOLD" panose="020B0803020203050203" pitchFamily="34" charset="-78"/>
                </a:rPr>
                <a:t>الامن</a:t>
              </a:r>
              <a:r>
                <a:rPr lang="ar-SA" sz="2400" b="1" dirty="0">
                  <a:latin typeface="Droid Sans Arabic" panose="020B0600030500050000" pitchFamily="34"/>
                  <a:cs typeface="Droid Sans Arabic" panose="020B0600030500050000" pitchFamily="34"/>
                </a:rPr>
                <a:t> </a:t>
              </a:r>
              <a:r>
                <a:rPr lang="ar-SA" sz="2100" kern="0" cap="all" dirty="0">
                  <a:latin typeface="DIN NEXT™ ARABIC BOLD" panose="020B0803020203050203" pitchFamily="34" charset="-78"/>
                  <a:cs typeface="DIN NEXT™ ARABIC BOLD" panose="020B0803020203050203" pitchFamily="34" charset="-78"/>
                </a:rPr>
                <a:t>والسلامة</a:t>
              </a:r>
              <a:endParaRPr lang="en-IN" sz="2100" kern="0" cap="all" dirty="0">
                <a:latin typeface="DIN NEXT™ ARABIC BOLD" panose="020B0803020203050203" pitchFamily="34" charset="-78"/>
                <a:cs typeface="DIN NEXT™ ARABIC BOLD" panose="020B0803020203050203" pitchFamily="34" charset="-78"/>
              </a:endParaRPr>
            </a:p>
          </p:txBody>
        </p:sp>
        <p:sp>
          <p:nvSpPr>
            <p:cNvPr id="25" name="TextBox 24">
              <a:extLst>
                <a:ext uri="{FF2B5EF4-FFF2-40B4-BE49-F238E27FC236}">
                  <a16:creationId xmlns:a16="http://schemas.microsoft.com/office/drawing/2014/main" xmlns="" id="{7BF61EC5-F7EE-730F-7194-F679B618CE79}"/>
                </a:ext>
              </a:extLst>
            </p:cNvPr>
            <p:cNvSpPr txBox="1"/>
            <p:nvPr/>
          </p:nvSpPr>
          <p:spPr>
            <a:xfrm>
              <a:off x="3370010" y="6507770"/>
              <a:ext cx="2007835" cy="288808"/>
            </a:xfrm>
            <a:prstGeom prst="rect">
              <a:avLst/>
            </a:prstGeom>
            <a:noFill/>
          </p:spPr>
          <p:txBody>
            <a:bodyPr wrap="square" rtlCol="1">
              <a:spAutoFit/>
            </a:bodyPr>
            <a:lstStyle>
              <a:defPPr>
                <a:defRPr lang="x-none"/>
              </a:defPPr>
              <a:lvl1pPr algn="ctr">
                <a:defRPr sz="1400" kern="0" cap="all">
                  <a:latin typeface="DIN NEXT™ ARABIC BOLD" panose="020B0803020203050203" pitchFamily="34" charset="-78"/>
                  <a:cs typeface="DIN NEXT™ ARABIC BOLD" panose="020B0803020203050203" pitchFamily="34" charset="-78"/>
                </a:defRPr>
              </a:lvl1pPr>
            </a:lstStyle>
            <a:p>
              <a:r>
                <a:rPr lang="ar-SA" sz="2100" dirty="0"/>
                <a:t>التقارير الأسبوعية والشهرية</a:t>
              </a:r>
              <a:endParaRPr lang="en-IN" sz="2100" dirty="0"/>
            </a:p>
          </p:txBody>
        </p:sp>
      </p:grpSp>
      <p:graphicFrame>
        <p:nvGraphicFramePr>
          <p:cNvPr id="38" name="مخطط 3">
            <a:extLst>
              <a:ext uri="{FF2B5EF4-FFF2-40B4-BE49-F238E27FC236}">
                <a16:creationId xmlns:a16="http://schemas.microsoft.com/office/drawing/2014/main" xmlns="" id="{C6096C3F-5049-3322-9074-E38F926D8291}"/>
              </a:ext>
            </a:extLst>
          </p:cNvPr>
          <p:cNvGraphicFramePr/>
          <p:nvPr>
            <p:extLst/>
          </p:nvPr>
        </p:nvGraphicFramePr>
        <p:xfrm>
          <a:off x="378304" y="1736392"/>
          <a:ext cx="8844056" cy="3682406"/>
        </p:xfrm>
        <a:graphic>
          <a:graphicData uri="http://schemas.openxmlformats.org/drawingml/2006/chart">
            <c:chart xmlns:c="http://schemas.openxmlformats.org/drawingml/2006/chart" xmlns:r="http://schemas.openxmlformats.org/officeDocument/2006/relationships" r:id="rId4"/>
          </a:graphicData>
        </a:graphic>
      </p:graphicFrame>
      <p:sp>
        <p:nvSpPr>
          <p:cNvPr id="39" name="TextBox 38">
            <a:extLst>
              <a:ext uri="{FF2B5EF4-FFF2-40B4-BE49-F238E27FC236}">
                <a16:creationId xmlns:a16="http://schemas.microsoft.com/office/drawing/2014/main" xmlns="" id="{66408EC5-557A-7427-6403-500B544F417E}"/>
              </a:ext>
            </a:extLst>
          </p:cNvPr>
          <p:cNvSpPr txBox="1"/>
          <p:nvPr/>
        </p:nvSpPr>
        <p:spPr>
          <a:xfrm>
            <a:off x="10663337" y="1717582"/>
            <a:ext cx="6788565" cy="2862322"/>
          </a:xfrm>
          <a:prstGeom prst="rect">
            <a:avLst/>
          </a:prstGeom>
          <a:noFill/>
        </p:spPr>
        <p:txBody>
          <a:bodyPr wrap="square" lIns="0" tIns="0" rIns="0" bIns="0" rtlCol="0">
            <a:spAutoFit/>
          </a:bodyPr>
          <a:lstStyle/>
          <a:p>
            <a:pPr algn="justLow" rtl="1"/>
            <a:r>
              <a:rPr lang="ar-SA" sz="3000" kern="0" cap="all" dirty="0">
                <a:latin typeface="DIN NEXT™ ARABIC BOLD" panose="020B0803020203050203" pitchFamily="34" charset="-78"/>
                <a:cs typeface="DIN NEXT™ ARABIC BOLD" panose="020B0803020203050203" pitchFamily="34" charset="-78"/>
              </a:rPr>
              <a:t>تم إجراء التدقيق علي مشروع إنشاء جسور وعبارات (مبادرة 2018) لمؤسسة فيصل رشيد العلوي للمقاولات كعينة من مشاريع بلدية صبيا ومشروع الطرق والجسور لمؤسسة أحمد حسن الخالدي لبلدية العارضة.</a:t>
            </a:r>
            <a:r>
              <a:rPr lang="en-US" sz="3000" kern="0" cap="all" dirty="0">
                <a:latin typeface="DIN NEXT™ ARABIC BOLD" panose="020B0803020203050203" pitchFamily="34" charset="-78"/>
                <a:cs typeface="DIN NEXT™ ARABIC BOLD" panose="020B0803020203050203" pitchFamily="34" charset="-78"/>
              </a:rPr>
              <a:t> </a:t>
            </a:r>
            <a:endParaRPr lang="ar-SA" sz="3000" kern="0" cap="all" dirty="0">
              <a:latin typeface="DIN NEXT™ ARABIC BOLD" panose="020B0803020203050203" pitchFamily="34" charset="-78"/>
              <a:cs typeface="DIN NEXT™ ARABIC BOLD" panose="020B0803020203050203" pitchFamily="34" charset="-78"/>
            </a:endParaRPr>
          </a:p>
          <a:p>
            <a:pPr algn="ctr"/>
            <a:r>
              <a:rPr lang="ar-SA" sz="3600" b="1" dirty="0">
                <a:latin typeface="Arial" panose="020B0604020202020204" pitchFamily="34" charset="0"/>
                <a:ea typeface="Roboto" panose="02000000000000000000" pitchFamily="2" charset="0"/>
                <a:cs typeface="Arial" panose="020B0604020202020204" pitchFamily="34" charset="0"/>
              </a:rPr>
              <a:t> </a:t>
            </a:r>
            <a:endParaRPr lang="en-IN" sz="3600" b="1" dirty="0">
              <a:latin typeface="Arial" panose="020B0604020202020204" pitchFamily="34" charset="0"/>
              <a:cs typeface="Arial" panose="020B0604020202020204" pitchFamily="34" charset="0"/>
            </a:endParaRPr>
          </a:p>
        </p:txBody>
      </p:sp>
      <p:sp>
        <p:nvSpPr>
          <p:cNvPr id="17" name="Circle: Hollow 16">
            <a:extLst>
              <a:ext uri="{FF2B5EF4-FFF2-40B4-BE49-F238E27FC236}">
                <a16:creationId xmlns:a16="http://schemas.microsoft.com/office/drawing/2014/main" xmlns="" id="{E8559B27-853A-6A6A-761B-02E21C8DA425}"/>
              </a:ext>
            </a:extLst>
          </p:cNvPr>
          <p:cNvSpPr/>
          <p:nvPr/>
        </p:nvSpPr>
        <p:spPr>
          <a:xfrm>
            <a:off x="3179852" y="5931248"/>
            <a:ext cx="2748207" cy="2581146"/>
          </a:xfrm>
          <a:prstGeom prst="donut">
            <a:avLst>
              <a:gd name="adj" fmla="val 1767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700">
              <a:solidFill>
                <a:schemeClr val="tx1"/>
              </a:solidFill>
              <a:latin typeface="Droid Sans Arabic" panose="020B0600030500050000" pitchFamily="34"/>
              <a:cs typeface="Droid Sans Arabic" panose="020B0600030500050000" pitchFamily="34"/>
            </a:endParaRPr>
          </a:p>
        </p:txBody>
      </p:sp>
      <p:sp>
        <p:nvSpPr>
          <p:cNvPr id="19" name="Block Arc 18">
            <a:extLst>
              <a:ext uri="{FF2B5EF4-FFF2-40B4-BE49-F238E27FC236}">
                <a16:creationId xmlns:a16="http://schemas.microsoft.com/office/drawing/2014/main" xmlns="" id="{88EFD0BA-2481-1D6F-092A-FAEAEFDA9018}"/>
              </a:ext>
            </a:extLst>
          </p:cNvPr>
          <p:cNvSpPr/>
          <p:nvPr/>
        </p:nvSpPr>
        <p:spPr>
          <a:xfrm>
            <a:off x="3167552" y="5926135"/>
            <a:ext cx="2750652" cy="2583440"/>
          </a:xfrm>
          <a:prstGeom prst="blockArc">
            <a:avLst>
              <a:gd name="adj1" fmla="val 10799998"/>
              <a:gd name="adj2" fmla="val 7214953"/>
              <a:gd name="adj3" fmla="val 17992"/>
            </a:avLst>
          </a:prstGeom>
          <a:solidFill>
            <a:srgbClr val="82F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700" dirty="0">
              <a:solidFill>
                <a:schemeClr val="tx1"/>
              </a:solidFill>
              <a:latin typeface="Droid Sans Arabic" panose="020B0600030500050000" pitchFamily="34"/>
              <a:cs typeface="Droid Sans Arabic" panose="020B0600030500050000" pitchFamily="34"/>
            </a:endParaRPr>
          </a:p>
        </p:txBody>
      </p:sp>
      <p:sp>
        <p:nvSpPr>
          <p:cNvPr id="41" name="Circle: Hollow 40">
            <a:extLst>
              <a:ext uri="{FF2B5EF4-FFF2-40B4-BE49-F238E27FC236}">
                <a16:creationId xmlns:a16="http://schemas.microsoft.com/office/drawing/2014/main" xmlns="" id="{2B74006F-788B-8D88-89C5-823CA07C94D9}"/>
              </a:ext>
            </a:extLst>
          </p:cNvPr>
          <p:cNvSpPr/>
          <p:nvPr/>
        </p:nvSpPr>
        <p:spPr>
          <a:xfrm>
            <a:off x="6019896" y="5931248"/>
            <a:ext cx="2748207" cy="2581146"/>
          </a:xfrm>
          <a:prstGeom prst="donut">
            <a:avLst>
              <a:gd name="adj" fmla="val 1767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700">
              <a:solidFill>
                <a:schemeClr val="tx1"/>
              </a:solidFill>
              <a:latin typeface="Droid Sans Arabic" panose="020B0600030500050000" pitchFamily="34"/>
              <a:cs typeface="Droid Sans Arabic" panose="020B0600030500050000" pitchFamily="34"/>
            </a:endParaRPr>
          </a:p>
        </p:txBody>
      </p:sp>
      <p:sp>
        <p:nvSpPr>
          <p:cNvPr id="42" name="Block Arc 41">
            <a:extLst>
              <a:ext uri="{FF2B5EF4-FFF2-40B4-BE49-F238E27FC236}">
                <a16:creationId xmlns:a16="http://schemas.microsoft.com/office/drawing/2014/main" xmlns="" id="{C9FB0BA5-F8B3-4BA3-6697-7DCA55E34116}"/>
              </a:ext>
            </a:extLst>
          </p:cNvPr>
          <p:cNvSpPr/>
          <p:nvPr/>
        </p:nvSpPr>
        <p:spPr>
          <a:xfrm>
            <a:off x="6007596" y="5926135"/>
            <a:ext cx="2750652" cy="2583440"/>
          </a:xfrm>
          <a:prstGeom prst="blockArc">
            <a:avLst>
              <a:gd name="adj1" fmla="val 10799998"/>
              <a:gd name="adj2" fmla="val 7214953"/>
              <a:gd name="adj3" fmla="val 17992"/>
            </a:avLst>
          </a:prstGeom>
          <a:solidFill>
            <a:srgbClr val="EBD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700" dirty="0">
              <a:solidFill>
                <a:schemeClr val="tx1"/>
              </a:solidFill>
              <a:latin typeface="Droid Sans Arabic" panose="020B0600030500050000" pitchFamily="34"/>
              <a:cs typeface="Droid Sans Arabic" panose="020B0600030500050000" pitchFamily="34"/>
            </a:endParaRPr>
          </a:p>
        </p:txBody>
      </p:sp>
      <p:sp>
        <p:nvSpPr>
          <p:cNvPr id="43" name="Circle: Hollow 42">
            <a:extLst>
              <a:ext uri="{FF2B5EF4-FFF2-40B4-BE49-F238E27FC236}">
                <a16:creationId xmlns:a16="http://schemas.microsoft.com/office/drawing/2014/main" xmlns="" id="{D371CDCC-7A2D-C1B6-8060-D089FAE47C0D}"/>
              </a:ext>
            </a:extLst>
          </p:cNvPr>
          <p:cNvSpPr/>
          <p:nvPr/>
        </p:nvSpPr>
        <p:spPr>
          <a:xfrm>
            <a:off x="9156300" y="5931248"/>
            <a:ext cx="2748207" cy="2581146"/>
          </a:xfrm>
          <a:prstGeom prst="donut">
            <a:avLst>
              <a:gd name="adj" fmla="val 1767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700">
              <a:solidFill>
                <a:schemeClr val="tx1"/>
              </a:solidFill>
              <a:latin typeface="Droid Sans Arabic" panose="020B0600030500050000" pitchFamily="34"/>
              <a:cs typeface="Droid Sans Arabic" panose="020B0600030500050000" pitchFamily="34"/>
            </a:endParaRPr>
          </a:p>
        </p:txBody>
      </p:sp>
      <p:sp>
        <p:nvSpPr>
          <p:cNvPr id="44" name="Block Arc 43">
            <a:extLst>
              <a:ext uri="{FF2B5EF4-FFF2-40B4-BE49-F238E27FC236}">
                <a16:creationId xmlns:a16="http://schemas.microsoft.com/office/drawing/2014/main" xmlns="" id="{AB023B22-8B78-CC6F-AECA-444B549A800B}"/>
              </a:ext>
            </a:extLst>
          </p:cNvPr>
          <p:cNvSpPr/>
          <p:nvPr/>
        </p:nvSpPr>
        <p:spPr>
          <a:xfrm>
            <a:off x="9144000" y="5926135"/>
            <a:ext cx="2750652" cy="2583440"/>
          </a:xfrm>
          <a:prstGeom prst="blockArc">
            <a:avLst>
              <a:gd name="adj1" fmla="val 10799998"/>
              <a:gd name="adj2" fmla="val 17579327"/>
              <a:gd name="adj3" fmla="val 17007"/>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700" dirty="0">
              <a:solidFill>
                <a:schemeClr val="tx1"/>
              </a:solidFill>
              <a:latin typeface="Droid Sans Arabic" panose="020B0600030500050000" pitchFamily="34"/>
              <a:cs typeface="Droid Sans Arabic" panose="020B0600030500050000" pitchFamily="34"/>
            </a:endParaRPr>
          </a:p>
        </p:txBody>
      </p:sp>
      <p:sp>
        <p:nvSpPr>
          <p:cNvPr id="45" name="TextBox 44">
            <a:extLst>
              <a:ext uri="{FF2B5EF4-FFF2-40B4-BE49-F238E27FC236}">
                <a16:creationId xmlns:a16="http://schemas.microsoft.com/office/drawing/2014/main" xmlns="" id="{0CC786EA-D8B1-43F6-C319-D60C958A4F80}"/>
              </a:ext>
            </a:extLst>
          </p:cNvPr>
          <p:cNvSpPr txBox="1"/>
          <p:nvPr/>
        </p:nvSpPr>
        <p:spPr>
          <a:xfrm>
            <a:off x="9988218" y="6848412"/>
            <a:ext cx="1143798" cy="553998"/>
          </a:xfrm>
          <a:prstGeom prst="rect">
            <a:avLst/>
          </a:prstGeom>
          <a:noFill/>
        </p:spPr>
        <p:txBody>
          <a:bodyPr wrap="square" rtlCol="1">
            <a:spAutoFit/>
          </a:bodyPr>
          <a:lstStyle>
            <a:defPPr>
              <a:defRPr lang="x-none"/>
            </a:defPPr>
            <a:lvl1pPr algn="ctr">
              <a:defRPr sz="2000" kern="0" cap="all">
                <a:latin typeface="DIN NEXT™ ARABIC BOLD" panose="020B0803020203050203" pitchFamily="34" charset="-78"/>
                <a:cs typeface="DIN NEXT™ ARABIC BOLD" panose="020B0803020203050203" pitchFamily="34" charset="-78"/>
              </a:defRPr>
            </a:lvl1pPr>
          </a:lstStyle>
          <a:p>
            <a:r>
              <a:rPr lang="ar-SA" sz="3000" dirty="0"/>
              <a:t>29</a:t>
            </a:r>
            <a:endParaRPr lang="en-IN" sz="3000" dirty="0"/>
          </a:p>
        </p:txBody>
      </p:sp>
      <p:sp>
        <p:nvSpPr>
          <p:cNvPr id="46" name="TextBox 45">
            <a:extLst>
              <a:ext uri="{FF2B5EF4-FFF2-40B4-BE49-F238E27FC236}">
                <a16:creationId xmlns:a16="http://schemas.microsoft.com/office/drawing/2014/main" xmlns="" id="{4516625B-63F8-9DF1-8FC3-F1C7381CE77D}"/>
              </a:ext>
            </a:extLst>
          </p:cNvPr>
          <p:cNvSpPr txBox="1"/>
          <p:nvPr/>
        </p:nvSpPr>
        <p:spPr>
          <a:xfrm>
            <a:off x="9089233" y="8674628"/>
            <a:ext cx="2883593" cy="415498"/>
          </a:xfrm>
          <a:prstGeom prst="rect">
            <a:avLst/>
          </a:prstGeom>
          <a:noFill/>
        </p:spPr>
        <p:txBody>
          <a:bodyPr wrap="square" rtlCol="1">
            <a:spAutoFit/>
          </a:bodyPr>
          <a:lstStyle>
            <a:defPPr>
              <a:defRPr lang="x-none"/>
            </a:defPPr>
            <a:lvl1pPr algn="ctr">
              <a:defRPr sz="1400" kern="0" cap="all">
                <a:latin typeface="DIN NEXT™ ARABIC BOLD" panose="020B0803020203050203" pitchFamily="34" charset="-78"/>
                <a:cs typeface="DIN NEXT™ ARABIC BOLD" panose="020B0803020203050203" pitchFamily="34" charset="-78"/>
              </a:defRPr>
            </a:lvl1pPr>
          </a:lstStyle>
          <a:p>
            <a:r>
              <a:rPr lang="ar-SA" sz="2100" dirty="0"/>
              <a:t>الجودة</a:t>
            </a:r>
            <a:endParaRPr lang="en-IN" sz="2100" dirty="0"/>
          </a:p>
        </p:txBody>
      </p:sp>
      <p:sp>
        <p:nvSpPr>
          <p:cNvPr id="62" name="Circle: Hollow 61">
            <a:extLst>
              <a:ext uri="{FF2B5EF4-FFF2-40B4-BE49-F238E27FC236}">
                <a16:creationId xmlns:a16="http://schemas.microsoft.com/office/drawing/2014/main" xmlns="" id="{D96CA3A5-92CF-1174-335E-085EFDF07178}"/>
              </a:ext>
            </a:extLst>
          </p:cNvPr>
          <p:cNvSpPr/>
          <p:nvPr/>
        </p:nvSpPr>
        <p:spPr>
          <a:xfrm>
            <a:off x="12068439" y="5931248"/>
            <a:ext cx="2748207" cy="2581146"/>
          </a:xfrm>
          <a:prstGeom prst="donut">
            <a:avLst>
              <a:gd name="adj" fmla="val 1767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700">
              <a:solidFill>
                <a:schemeClr val="tx1"/>
              </a:solidFill>
              <a:latin typeface="Droid Sans Arabic" panose="020B0600030500050000" pitchFamily="34"/>
              <a:cs typeface="Droid Sans Arabic" panose="020B0600030500050000" pitchFamily="34"/>
            </a:endParaRPr>
          </a:p>
        </p:txBody>
      </p:sp>
      <p:sp>
        <p:nvSpPr>
          <p:cNvPr id="63" name="Block Arc 62">
            <a:extLst>
              <a:ext uri="{FF2B5EF4-FFF2-40B4-BE49-F238E27FC236}">
                <a16:creationId xmlns:a16="http://schemas.microsoft.com/office/drawing/2014/main" xmlns="" id="{621AB339-9919-07F3-7632-C312572637A4}"/>
              </a:ext>
            </a:extLst>
          </p:cNvPr>
          <p:cNvSpPr/>
          <p:nvPr/>
        </p:nvSpPr>
        <p:spPr>
          <a:xfrm>
            <a:off x="12056139" y="5926135"/>
            <a:ext cx="2750652" cy="2583440"/>
          </a:xfrm>
          <a:prstGeom prst="blockArc">
            <a:avLst>
              <a:gd name="adj1" fmla="val 10799998"/>
              <a:gd name="adj2" fmla="val 390818"/>
              <a:gd name="adj3" fmla="val 17047"/>
            </a:avLst>
          </a:prstGeom>
          <a:solidFill>
            <a:srgbClr val="82F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700" dirty="0">
              <a:solidFill>
                <a:schemeClr val="tx1"/>
              </a:solidFill>
              <a:latin typeface="Droid Sans Arabic" panose="020B0600030500050000" pitchFamily="34"/>
              <a:cs typeface="Droid Sans Arabic" panose="020B0600030500050000" pitchFamily="34"/>
            </a:endParaRPr>
          </a:p>
        </p:txBody>
      </p:sp>
      <p:sp>
        <p:nvSpPr>
          <p:cNvPr id="68" name="TextBox 67">
            <a:extLst>
              <a:ext uri="{FF2B5EF4-FFF2-40B4-BE49-F238E27FC236}">
                <a16:creationId xmlns:a16="http://schemas.microsoft.com/office/drawing/2014/main" xmlns="" id="{D324C387-CA4A-98CC-142E-A90312446FBD}"/>
              </a:ext>
            </a:extLst>
          </p:cNvPr>
          <p:cNvSpPr txBox="1"/>
          <p:nvPr/>
        </p:nvSpPr>
        <p:spPr>
          <a:xfrm>
            <a:off x="4021190" y="6828543"/>
            <a:ext cx="1143803" cy="553998"/>
          </a:xfrm>
          <a:prstGeom prst="rect">
            <a:avLst/>
          </a:prstGeom>
          <a:noFill/>
        </p:spPr>
        <p:txBody>
          <a:bodyPr wrap="square" rtlCol="1">
            <a:spAutoFit/>
          </a:bodyPr>
          <a:lstStyle>
            <a:defPPr>
              <a:defRPr lang="x-none"/>
            </a:defPPr>
            <a:lvl1pPr algn="ctr">
              <a:defRPr sz="2000" kern="0" cap="all">
                <a:latin typeface="DIN NEXT™ ARABIC BOLD" panose="020B0803020203050203" pitchFamily="34" charset="-78"/>
                <a:cs typeface="DIN NEXT™ ARABIC BOLD" panose="020B0803020203050203" pitchFamily="34" charset="-78"/>
              </a:defRPr>
            </a:lvl1pPr>
          </a:lstStyle>
          <a:p>
            <a:r>
              <a:rPr lang="ar-SA" sz="3000" dirty="0"/>
              <a:t>67</a:t>
            </a:r>
            <a:endParaRPr lang="en-IN" sz="3000" dirty="0"/>
          </a:p>
        </p:txBody>
      </p:sp>
      <p:sp>
        <p:nvSpPr>
          <p:cNvPr id="69" name="TextBox 68">
            <a:extLst>
              <a:ext uri="{FF2B5EF4-FFF2-40B4-BE49-F238E27FC236}">
                <a16:creationId xmlns:a16="http://schemas.microsoft.com/office/drawing/2014/main" xmlns="" id="{6B7F3F42-F09B-9DFB-64F6-6BAB547B904B}"/>
              </a:ext>
            </a:extLst>
          </p:cNvPr>
          <p:cNvSpPr txBox="1"/>
          <p:nvPr/>
        </p:nvSpPr>
        <p:spPr>
          <a:xfrm>
            <a:off x="12056140" y="8663138"/>
            <a:ext cx="2883593" cy="415498"/>
          </a:xfrm>
          <a:prstGeom prst="rect">
            <a:avLst/>
          </a:prstGeom>
          <a:noFill/>
        </p:spPr>
        <p:txBody>
          <a:bodyPr wrap="square" rtlCol="1">
            <a:spAutoFit/>
          </a:bodyPr>
          <a:lstStyle>
            <a:defPPr>
              <a:defRPr lang="x-none"/>
            </a:defPPr>
            <a:lvl1pPr algn="ctr">
              <a:defRPr sz="1400" kern="0" cap="all">
                <a:latin typeface="DIN NEXT™ ARABIC BOLD" panose="020B0803020203050203" pitchFamily="34" charset="-78"/>
                <a:cs typeface="DIN NEXT™ ARABIC BOLD" panose="020B0803020203050203" pitchFamily="34" charset="-78"/>
              </a:defRPr>
            </a:lvl1pPr>
          </a:lstStyle>
          <a:p>
            <a:r>
              <a:rPr lang="ar-SA" sz="2100" dirty="0"/>
              <a:t>الامن والسلامة</a:t>
            </a:r>
            <a:endParaRPr lang="en-IN" sz="2100" dirty="0"/>
          </a:p>
        </p:txBody>
      </p:sp>
      <p:sp>
        <p:nvSpPr>
          <p:cNvPr id="85" name="Circle: Hollow 84">
            <a:extLst>
              <a:ext uri="{FF2B5EF4-FFF2-40B4-BE49-F238E27FC236}">
                <a16:creationId xmlns:a16="http://schemas.microsoft.com/office/drawing/2014/main" xmlns="" id="{E3CE56F2-55B4-9E7F-0F4A-1E9FA63B1766}"/>
              </a:ext>
            </a:extLst>
          </p:cNvPr>
          <p:cNvSpPr/>
          <p:nvPr/>
        </p:nvSpPr>
        <p:spPr>
          <a:xfrm>
            <a:off x="14977827" y="5944029"/>
            <a:ext cx="2748207" cy="2581146"/>
          </a:xfrm>
          <a:prstGeom prst="donut">
            <a:avLst>
              <a:gd name="adj" fmla="val 1767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700">
              <a:solidFill>
                <a:schemeClr val="tx1"/>
              </a:solidFill>
              <a:latin typeface="Droid Sans Arabic" panose="020B0600030500050000" pitchFamily="34"/>
              <a:cs typeface="Droid Sans Arabic" panose="020B0600030500050000" pitchFamily="34"/>
            </a:endParaRPr>
          </a:p>
        </p:txBody>
      </p:sp>
      <p:sp>
        <p:nvSpPr>
          <p:cNvPr id="86" name="Block Arc 85">
            <a:extLst>
              <a:ext uri="{FF2B5EF4-FFF2-40B4-BE49-F238E27FC236}">
                <a16:creationId xmlns:a16="http://schemas.microsoft.com/office/drawing/2014/main" xmlns="" id="{1461812E-5891-A6FE-17B2-AD31E7CBC6CB}"/>
              </a:ext>
            </a:extLst>
          </p:cNvPr>
          <p:cNvSpPr/>
          <p:nvPr/>
        </p:nvSpPr>
        <p:spPr>
          <a:xfrm>
            <a:off x="14965527" y="5938916"/>
            <a:ext cx="2750652" cy="2583440"/>
          </a:xfrm>
          <a:prstGeom prst="blockArc">
            <a:avLst>
              <a:gd name="adj1" fmla="val 10799998"/>
              <a:gd name="adj2" fmla="val 14660805"/>
              <a:gd name="adj3" fmla="val 17445"/>
            </a:avLst>
          </a:prstGeom>
          <a:solidFill>
            <a:srgbClr val="EBD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700" dirty="0">
              <a:solidFill>
                <a:schemeClr val="tx1"/>
              </a:solidFill>
              <a:latin typeface="Droid Sans Arabic" panose="020B0600030500050000" pitchFamily="34"/>
              <a:cs typeface="Droid Sans Arabic" panose="020B0600030500050000" pitchFamily="34"/>
            </a:endParaRPr>
          </a:p>
        </p:txBody>
      </p:sp>
      <p:sp>
        <p:nvSpPr>
          <p:cNvPr id="87" name="TextBox 86">
            <a:extLst>
              <a:ext uri="{FF2B5EF4-FFF2-40B4-BE49-F238E27FC236}">
                <a16:creationId xmlns:a16="http://schemas.microsoft.com/office/drawing/2014/main" xmlns="" id="{41EE83E1-3F1D-1BBE-5B01-DC261C32DBA0}"/>
              </a:ext>
            </a:extLst>
          </p:cNvPr>
          <p:cNvSpPr txBox="1"/>
          <p:nvPr/>
        </p:nvSpPr>
        <p:spPr>
          <a:xfrm>
            <a:off x="15686195" y="6872166"/>
            <a:ext cx="1143797" cy="553998"/>
          </a:xfrm>
          <a:prstGeom prst="rect">
            <a:avLst/>
          </a:prstGeom>
          <a:noFill/>
        </p:spPr>
        <p:txBody>
          <a:bodyPr wrap="square" rtlCol="1">
            <a:spAutoFit/>
          </a:bodyPr>
          <a:lstStyle>
            <a:defPPr>
              <a:defRPr lang="x-none"/>
            </a:defPPr>
            <a:lvl1pPr algn="ctr">
              <a:defRPr sz="2000" kern="0" cap="all">
                <a:latin typeface="DIN NEXT™ ARABIC BOLD" panose="020B0803020203050203" pitchFamily="34" charset="-78"/>
                <a:cs typeface="DIN NEXT™ ARABIC BOLD" panose="020B0803020203050203" pitchFamily="34" charset="-78"/>
              </a:defRPr>
            </a:lvl1pPr>
          </a:lstStyle>
          <a:p>
            <a:r>
              <a:rPr lang="ar-SA" sz="3000" dirty="0"/>
              <a:t>20</a:t>
            </a:r>
            <a:endParaRPr lang="en-IN" sz="3000" dirty="0"/>
          </a:p>
        </p:txBody>
      </p:sp>
      <p:sp>
        <p:nvSpPr>
          <p:cNvPr id="88" name="TextBox 87">
            <a:extLst>
              <a:ext uri="{FF2B5EF4-FFF2-40B4-BE49-F238E27FC236}">
                <a16:creationId xmlns:a16="http://schemas.microsoft.com/office/drawing/2014/main" xmlns="" id="{FCAA977A-CBB1-A0C5-6598-94970352DF3B}"/>
              </a:ext>
            </a:extLst>
          </p:cNvPr>
          <p:cNvSpPr txBox="1"/>
          <p:nvPr/>
        </p:nvSpPr>
        <p:spPr>
          <a:xfrm>
            <a:off x="14691462" y="8650706"/>
            <a:ext cx="3469614" cy="415498"/>
          </a:xfrm>
          <a:prstGeom prst="rect">
            <a:avLst/>
          </a:prstGeom>
          <a:noFill/>
        </p:spPr>
        <p:txBody>
          <a:bodyPr wrap="square" rtlCol="1">
            <a:spAutoFit/>
          </a:bodyPr>
          <a:lstStyle>
            <a:defPPr>
              <a:defRPr lang="x-none"/>
            </a:defPPr>
            <a:lvl1pPr algn="ctr">
              <a:defRPr sz="2000" kern="0" cap="all">
                <a:latin typeface="DIN NEXT™ ARABIC BOLD" panose="020B0803020203050203" pitchFamily="34" charset="-78"/>
                <a:cs typeface="DIN NEXT™ ARABIC BOLD" panose="020B0803020203050203" pitchFamily="34" charset="-78"/>
              </a:defRPr>
            </a:lvl1pPr>
          </a:lstStyle>
          <a:p>
            <a:r>
              <a:rPr lang="ar-SA" sz="2100" dirty="0"/>
              <a:t>التقارير الأسبوعية والشهرية</a:t>
            </a:r>
            <a:endParaRPr lang="en-IN" sz="2100" dirty="0"/>
          </a:p>
        </p:txBody>
      </p:sp>
      <p:sp>
        <p:nvSpPr>
          <p:cNvPr id="90" name="TextBox 89">
            <a:extLst>
              <a:ext uri="{FF2B5EF4-FFF2-40B4-BE49-F238E27FC236}">
                <a16:creationId xmlns:a16="http://schemas.microsoft.com/office/drawing/2014/main" xmlns="" id="{ABD7FE09-449A-88F6-084D-13418FD07430}"/>
              </a:ext>
            </a:extLst>
          </p:cNvPr>
          <p:cNvSpPr txBox="1"/>
          <p:nvPr/>
        </p:nvSpPr>
        <p:spPr>
          <a:xfrm>
            <a:off x="2924942" y="5177860"/>
            <a:ext cx="3722705" cy="553998"/>
          </a:xfrm>
          <a:prstGeom prst="rect">
            <a:avLst/>
          </a:prstGeom>
          <a:noFill/>
        </p:spPr>
        <p:txBody>
          <a:bodyPr wrap="square" rtlCol="1">
            <a:spAutoFit/>
          </a:bodyPr>
          <a:lstStyle>
            <a:defPPr>
              <a:defRPr lang="x-none"/>
            </a:defPPr>
            <a:lvl1pPr>
              <a:defRPr sz="2000" kern="0" cap="all">
                <a:latin typeface="DIN NEXT™ ARABIC BOLD" panose="020B0803020203050203" pitchFamily="34" charset="-78"/>
                <a:cs typeface="DIN NEXT™ ARABIC BOLD" panose="020B0803020203050203" pitchFamily="34" charset="-78"/>
              </a:defRPr>
            </a:lvl1pPr>
          </a:lstStyle>
          <a:p>
            <a:r>
              <a:rPr lang="ar-SA" sz="3000" dirty="0"/>
              <a:t>بلدية محافظة صبيا</a:t>
            </a:r>
          </a:p>
        </p:txBody>
      </p:sp>
      <p:sp>
        <p:nvSpPr>
          <p:cNvPr id="91" name="TextBox 90">
            <a:extLst>
              <a:ext uri="{FF2B5EF4-FFF2-40B4-BE49-F238E27FC236}">
                <a16:creationId xmlns:a16="http://schemas.microsoft.com/office/drawing/2014/main" xmlns="" id="{CF6DDDFB-E2E6-9F3D-C912-C58115490FEE}"/>
              </a:ext>
            </a:extLst>
          </p:cNvPr>
          <p:cNvSpPr txBox="1"/>
          <p:nvPr/>
        </p:nvSpPr>
        <p:spPr>
          <a:xfrm>
            <a:off x="11623498" y="5177860"/>
            <a:ext cx="4180244" cy="553998"/>
          </a:xfrm>
          <a:prstGeom prst="rect">
            <a:avLst/>
          </a:prstGeom>
          <a:noFill/>
        </p:spPr>
        <p:txBody>
          <a:bodyPr wrap="square" rtlCol="1">
            <a:spAutoFit/>
          </a:bodyPr>
          <a:lstStyle/>
          <a:p>
            <a:pPr algn="ctr"/>
            <a:r>
              <a:rPr lang="ar-SA" sz="3000" kern="0" cap="all" dirty="0">
                <a:latin typeface="DIN NEXT™ ARABIC BOLD" panose="020B0803020203050203" pitchFamily="34" charset="-78"/>
                <a:cs typeface="DIN NEXT™ ARABIC BOLD" panose="020B0803020203050203" pitchFamily="34" charset="-78"/>
              </a:rPr>
              <a:t>بلدية محافظة العارضة</a:t>
            </a:r>
          </a:p>
        </p:txBody>
      </p:sp>
      <p:cxnSp>
        <p:nvCxnSpPr>
          <p:cNvPr id="29" name="Straight Connector 28"/>
          <p:cNvCxnSpPr/>
          <p:nvPr/>
        </p:nvCxnSpPr>
        <p:spPr>
          <a:xfrm>
            <a:off x="9012912" y="5352000"/>
            <a:ext cx="0" cy="3834495"/>
          </a:xfrm>
          <a:prstGeom prst="line">
            <a:avLst/>
          </a:prstGeom>
        </p:spPr>
        <p:style>
          <a:lnRef idx="3">
            <a:schemeClr val="dk1"/>
          </a:lnRef>
          <a:fillRef idx="0">
            <a:schemeClr val="dk1"/>
          </a:fillRef>
          <a:effectRef idx="2">
            <a:schemeClr val="dk1"/>
          </a:effectRef>
          <a:fontRef idx="minor">
            <a:schemeClr val="tx1"/>
          </a:fontRef>
        </p:style>
      </p:cxnSp>
      <p:pic>
        <p:nvPicPr>
          <p:cNvPr id="49" name="Picture 3"/>
          <p:cNvPicPr>
            <a:picLocks noChangeAspect="1"/>
          </p:cNvPicPr>
          <p:nvPr/>
        </p:nvPicPr>
        <p:blipFill>
          <a:blip r:embed="rId5"/>
          <a:srcRect t="16363" b="17045"/>
          <a:stretch>
            <a:fillRect/>
          </a:stretch>
        </p:blipFill>
        <p:spPr>
          <a:xfrm>
            <a:off x="0" y="48573"/>
            <a:ext cx="1768741" cy="1177816"/>
          </a:xfrm>
          <a:prstGeom prst="rect">
            <a:avLst/>
          </a:prstGeom>
        </p:spPr>
      </p:pic>
      <p:sp>
        <p:nvSpPr>
          <p:cNvPr id="50" name="مستطيل مستدير الزوايا 49"/>
          <p:cNvSpPr/>
          <p:nvPr/>
        </p:nvSpPr>
        <p:spPr>
          <a:xfrm>
            <a:off x="7853880" y="340431"/>
            <a:ext cx="9635421" cy="582094"/>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r"/>
            <a:r>
              <a:rPr lang="ar-SA" sz="3200" dirty="0">
                <a:latin typeface="DIN NEXT™ ARABIC BOLD" charset="-78"/>
                <a:cs typeface="DIN NEXT™ ARABIC BOLD" charset="-78"/>
              </a:rPr>
              <a:t>مؤشر التزام البلديات بالجودة والأمن والسلامة والتقارير</a:t>
            </a:r>
            <a:endParaRPr lang="en-IN" sz="3200" dirty="0">
              <a:latin typeface="DIN NEXT™ ARABIC BOLD" charset="-78"/>
              <a:cs typeface="DIN NEXT™ ARABIC BOLD" charset="-78"/>
            </a:endParaRPr>
          </a:p>
        </p:txBody>
      </p:sp>
    </p:spTree>
    <p:extLst>
      <p:ext uri="{BB962C8B-B14F-4D97-AF65-F5344CB8AC3E}">
        <p14:creationId xmlns:p14="http://schemas.microsoft.com/office/powerpoint/2010/main" val="2309579132"/>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p:cNvPicPr>
          <p:nvPr/>
        </p:nvPicPr>
        <p:blipFill>
          <a:blip r:embed="rId3">
            <a:alphaModFix amt="71000"/>
          </a:blip>
          <a:srcRect/>
          <a:stretch>
            <a:fillRect/>
          </a:stretch>
        </p:blipFill>
        <p:spPr>
          <a:xfrm>
            <a:off x="0" y="0"/>
            <a:ext cx="18288000" cy="10287000"/>
          </a:xfrm>
          <a:prstGeom prst="rect">
            <a:avLst/>
          </a:prstGeom>
        </p:spPr>
      </p:pic>
      <p:sp>
        <p:nvSpPr>
          <p:cNvPr id="3" name="Title 1">
            <a:extLst>
              <a:ext uri="{FF2B5EF4-FFF2-40B4-BE49-F238E27FC236}">
                <a16:creationId xmlns:a16="http://schemas.microsoft.com/office/drawing/2014/main" xmlns="" id="{258FA5EE-E603-64E0-84E8-9C4B07D02C01}"/>
              </a:ext>
            </a:extLst>
          </p:cNvPr>
          <p:cNvSpPr>
            <a:spLocks noGrp="1"/>
          </p:cNvSpPr>
          <p:nvPr>
            <p:ph type="title"/>
          </p:nvPr>
        </p:nvSpPr>
        <p:spPr>
          <a:xfrm>
            <a:off x="9982201" y="928528"/>
            <a:ext cx="7828430" cy="557372"/>
          </a:xfrm>
        </p:spPr>
        <p:txBody>
          <a:bodyPr>
            <a:noAutofit/>
          </a:bodyPr>
          <a:lstStyle/>
          <a:p>
            <a:pPr algn="r"/>
            <a:r>
              <a:rPr lang="ar-SA" sz="4800" kern="0" cap="all" dirty="0" smtClean="0">
                <a:solidFill>
                  <a:srgbClr val="006864"/>
                </a:solidFill>
                <a:latin typeface="DIN NEXT™ ARABIC BOLD" panose="020B0803020203050203" pitchFamily="34" charset="-78"/>
                <a:ea typeface="+mn-ea"/>
                <a:cs typeface="DIN NEXT™ ARABIC BOLD" panose="020B0803020203050203" pitchFamily="34" charset="-78"/>
              </a:rPr>
              <a:t>.</a:t>
            </a:r>
            <a:endParaRPr lang="ar-SA" sz="4800" kern="0" cap="all" dirty="0">
              <a:solidFill>
                <a:srgbClr val="006864"/>
              </a:solidFill>
              <a:latin typeface="DIN NEXT™ ARABIC BOLD" panose="020B0803020203050203" pitchFamily="34" charset="-78"/>
              <a:ea typeface="+mn-ea"/>
              <a:cs typeface="DIN NEXT™ ARABIC BOLD" panose="020B0803020203050203" pitchFamily="34" charset="-78"/>
            </a:endParaRPr>
          </a:p>
        </p:txBody>
      </p:sp>
      <p:sp>
        <p:nvSpPr>
          <p:cNvPr id="4" name="Content Placeholder 2">
            <a:extLst>
              <a:ext uri="{FF2B5EF4-FFF2-40B4-BE49-F238E27FC236}">
                <a16:creationId xmlns:a16="http://schemas.microsoft.com/office/drawing/2014/main" xmlns="" id="{FDABF1F8-6812-7824-B37D-186DF1E6808F}"/>
              </a:ext>
            </a:extLst>
          </p:cNvPr>
          <p:cNvSpPr>
            <a:spLocks noGrp="1"/>
          </p:cNvSpPr>
          <p:nvPr>
            <p:ph idx="1"/>
          </p:nvPr>
        </p:nvSpPr>
        <p:spPr>
          <a:xfrm>
            <a:off x="8153400" y="2061044"/>
            <a:ext cx="9257180" cy="5284695"/>
          </a:xfrm>
        </p:spPr>
        <p:txBody>
          <a:bodyPr>
            <a:normAutofit/>
          </a:bodyPr>
          <a:lstStyle/>
          <a:p>
            <a:pPr lvl="1" algn="justLow" rtl="1">
              <a:buFont typeface="Arial" panose="020B0604020202020204" pitchFamily="34" charset="0"/>
              <a:buChar char="•"/>
            </a:pPr>
            <a:r>
              <a:rPr lang="ar-SA" sz="3300" kern="0" cap="all" dirty="0">
                <a:latin typeface="DIN NEXT™ ARABIC BOLD" panose="020B0803020203050203" pitchFamily="34" charset="-78"/>
                <a:cs typeface="DIN NEXT™ ARABIC BOLD" panose="020B0803020203050203" pitchFamily="34" charset="-78"/>
              </a:rPr>
              <a:t>تم التنبية علي المقاول بضرورة اتباع اشتراطات الامن والسلامة والجودة.</a:t>
            </a:r>
          </a:p>
          <a:p>
            <a:pPr lvl="1" algn="justLow" rtl="1">
              <a:buFont typeface="Arial" panose="020B0604020202020204" pitchFamily="34" charset="0"/>
              <a:buChar char="•"/>
            </a:pPr>
            <a:r>
              <a:rPr lang="ar-SA" sz="3300" kern="0" cap="all" dirty="0">
                <a:latin typeface="DIN NEXT™ ARABIC BOLD" panose="020B0803020203050203" pitchFamily="34" charset="-78"/>
                <a:cs typeface="DIN NEXT™ ARABIC BOLD" panose="020B0803020203050203" pitchFamily="34" charset="-78"/>
              </a:rPr>
              <a:t>أن يتم تفعيل لائحة الجزاءات والتي تعود بالخصم علي المقاول في حالة عدم الالتزام باشتراطات الامن والسلامة والجودة.</a:t>
            </a:r>
          </a:p>
          <a:p>
            <a:pPr lvl="1" algn="justLow" rtl="1">
              <a:buFont typeface="Arial" panose="020B0604020202020204" pitchFamily="34" charset="0"/>
              <a:buChar char="•"/>
            </a:pPr>
            <a:r>
              <a:rPr lang="ar-SA" sz="3300" kern="0" cap="all" dirty="0">
                <a:latin typeface="DIN NEXT™ ARABIC BOLD" panose="020B0803020203050203" pitchFamily="34" charset="-78"/>
                <a:cs typeface="DIN NEXT™ ARABIC BOLD" panose="020B0803020203050203" pitchFamily="34" charset="-78"/>
              </a:rPr>
              <a:t>تم عمل محضر بالزيارة لتوثيق ما تم الاتفاق علية.</a:t>
            </a:r>
          </a:p>
          <a:p>
            <a:pPr lvl="1" algn="justLow" rtl="1">
              <a:buFont typeface="Arial" panose="020B0604020202020204" pitchFamily="34" charset="0"/>
              <a:buChar char="•"/>
            </a:pPr>
            <a:r>
              <a:rPr lang="ar-SA" sz="3300" kern="0" cap="all" dirty="0">
                <a:latin typeface="DIN NEXT™ ARABIC BOLD" panose="020B0803020203050203" pitchFamily="34" charset="-78"/>
                <a:cs typeface="DIN NEXT™ ARABIC BOLD" panose="020B0803020203050203" pitchFamily="34" charset="-78"/>
              </a:rPr>
              <a:t>يتم المتابعة الدورية وارسال تقارير الاسبوعية والشهرية للوقوف علي حالة المشروع.</a:t>
            </a:r>
          </a:p>
          <a:p>
            <a:pPr lvl="1" algn="justLow" rtl="1"/>
            <a:endParaRPr lang="ar-SA" dirty="0"/>
          </a:p>
        </p:txBody>
      </p:sp>
      <p:pic>
        <p:nvPicPr>
          <p:cNvPr id="7" name="Picture 6">
            <a:extLst>
              <a:ext uri="{FF2B5EF4-FFF2-40B4-BE49-F238E27FC236}">
                <a16:creationId xmlns:a16="http://schemas.microsoft.com/office/drawing/2014/main" xmlns="" id="{273085E2-AD03-D6D6-C12D-807AD5A622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701" y="2545142"/>
            <a:ext cx="3644151" cy="4642307"/>
          </a:xfrm>
          <a:prstGeom prst="rect">
            <a:avLst/>
          </a:prstGeom>
        </p:spPr>
      </p:pic>
      <p:pic>
        <p:nvPicPr>
          <p:cNvPr id="8" name="Picture 7">
            <a:extLst>
              <a:ext uri="{FF2B5EF4-FFF2-40B4-BE49-F238E27FC236}">
                <a16:creationId xmlns:a16="http://schemas.microsoft.com/office/drawing/2014/main" xmlns="" id="{036E3CD2-2AA4-96B8-4D8E-5DABEF9845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3852" y="2602290"/>
            <a:ext cx="3529851" cy="4202205"/>
          </a:xfrm>
          <a:prstGeom prst="rect">
            <a:avLst/>
          </a:prstGeom>
        </p:spPr>
      </p:pic>
      <p:pic>
        <p:nvPicPr>
          <p:cNvPr id="10" name="Picture 3"/>
          <p:cNvPicPr>
            <a:picLocks noChangeAspect="1"/>
          </p:cNvPicPr>
          <p:nvPr/>
        </p:nvPicPr>
        <p:blipFill>
          <a:blip r:embed="rId6"/>
          <a:srcRect t="16363" b="17045"/>
          <a:stretch>
            <a:fillRect/>
          </a:stretch>
        </p:blipFill>
        <p:spPr>
          <a:xfrm>
            <a:off x="0" y="48573"/>
            <a:ext cx="1768741" cy="1177816"/>
          </a:xfrm>
          <a:prstGeom prst="rect">
            <a:avLst/>
          </a:prstGeom>
        </p:spPr>
      </p:pic>
      <p:sp>
        <p:nvSpPr>
          <p:cNvPr id="11" name="مستطيل مستدير الزوايا 10"/>
          <p:cNvSpPr/>
          <p:nvPr/>
        </p:nvSpPr>
        <p:spPr>
          <a:xfrm>
            <a:off x="12124130" y="230880"/>
            <a:ext cx="4750291" cy="582094"/>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r" rtl="1">
              <a:defRPr/>
            </a:pPr>
            <a:r>
              <a:rPr lang="ar-SA" sz="3200" kern="0" cap="all" dirty="0">
                <a:solidFill>
                  <a:schemeClr val="tx1"/>
                </a:solidFill>
                <a:latin typeface="DIN NEXT™ ARABIC BOLD" panose="020B0803020203050203" pitchFamily="34" charset="-78"/>
                <a:cs typeface="DIN NEXT™ ARABIC BOLD" panose="020B0803020203050203" pitchFamily="34" charset="-78"/>
              </a:rPr>
              <a:t>الاجراءات المتخذة:</a:t>
            </a:r>
            <a:endParaRPr lang="ar-SA" sz="3000" kern="0" cap="all" dirty="0">
              <a:solidFill>
                <a:schemeClr val="tx1"/>
              </a:solidFill>
              <a:latin typeface="DIN NEXT™ ARABIC BOLD" panose="020B0803020203050203" pitchFamily="34" charset="-78"/>
              <a:cs typeface="DIN NEXT™ ARABIC BOLD" panose="020B0803020203050203" pitchFamily="34" charset="-78"/>
            </a:endParaRPr>
          </a:p>
        </p:txBody>
      </p:sp>
    </p:spTree>
    <p:extLst>
      <p:ext uri="{BB962C8B-B14F-4D97-AF65-F5344CB8AC3E}">
        <p14:creationId xmlns:p14="http://schemas.microsoft.com/office/powerpoint/2010/main" val="2533745853"/>
      </p:ext>
    </p:extLst>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p:cNvPicPr>
          <p:nvPr/>
        </p:nvPicPr>
        <p:blipFill>
          <a:blip r:embed="rId3">
            <a:alphaModFix amt="71000"/>
          </a:blip>
          <a:srcRect/>
          <a:stretch>
            <a:fillRect/>
          </a:stretch>
        </p:blipFill>
        <p:spPr>
          <a:xfrm>
            <a:off x="0" y="0"/>
            <a:ext cx="18288000" cy="10287000"/>
          </a:xfrm>
          <a:prstGeom prst="rect">
            <a:avLst/>
          </a:prstGeom>
        </p:spPr>
      </p:pic>
      <p:graphicFrame>
        <p:nvGraphicFramePr>
          <p:cNvPr id="5" name="Table 4"/>
          <p:cNvGraphicFramePr>
            <a:graphicFrameLocks noGrp="1"/>
          </p:cNvGraphicFramePr>
          <p:nvPr>
            <p:extLst/>
          </p:nvPr>
        </p:nvGraphicFramePr>
        <p:xfrm>
          <a:off x="9144003" y="1210724"/>
          <a:ext cx="8685120" cy="8097283"/>
        </p:xfrm>
        <a:graphic>
          <a:graphicData uri="http://schemas.openxmlformats.org/drawingml/2006/table">
            <a:tbl>
              <a:tblPr rtl="1">
                <a:tableStyleId>{5C22544A-7EE6-4342-B048-85BDC9FD1C3A}</a:tableStyleId>
              </a:tblPr>
              <a:tblGrid>
                <a:gridCol w="2515508">
                  <a:extLst>
                    <a:ext uri="{9D8B030D-6E8A-4147-A177-3AD203B41FA5}">
                      <a16:colId xmlns:a16="http://schemas.microsoft.com/office/drawing/2014/main" xmlns="" val="3951042032"/>
                    </a:ext>
                  </a:extLst>
                </a:gridCol>
                <a:gridCol w="820848">
                  <a:extLst>
                    <a:ext uri="{9D8B030D-6E8A-4147-A177-3AD203B41FA5}">
                      <a16:colId xmlns:a16="http://schemas.microsoft.com/office/drawing/2014/main" xmlns="" val="1262770299"/>
                    </a:ext>
                  </a:extLst>
                </a:gridCol>
                <a:gridCol w="1586663">
                  <a:extLst>
                    <a:ext uri="{9D8B030D-6E8A-4147-A177-3AD203B41FA5}">
                      <a16:colId xmlns:a16="http://schemas.microsoft.com/office/drawing/2014/main" xmlns="" val="931079122"/>
                    </a:ext>
                  </a:extLst>
                </a:gridCol>
                <a:gridCol w="901338">
                  <a:extLst>
                    <a:ext uri="{9D8B030D-6E8A-4147-A177-3AD203B41FA5}">
                      <a16:colId xmlns:a16="http://schemas.microsoft.com/office/drawing/2014/main" xmlns="" val="3589166279"/>
                    </a:ext>
                  </a:extLst>
                </a:gridCol>
                <a:gridCol w="770709">
                  <a:extLst>
                    <a:ext uri="{9D8B030D-6E8A-4147-A177-3AD203B41FA5}">
                      <a16:colId xmlns:a16="http://schemas.microsoft.com/office/drawing/2014/main" xmlns="" val="2924298950"/>
                    </a:ext>
                  </a:extLst>
                </a:gridCol>
                <a:gridCol w="1082444">
                  <a:extLst>
                    <a:ext uri="{9D8B030D-6E8A-4147-A177-3AD203B41FA5}">
                      <a16:colId xmlns:a16="http://schemas.microsoft.com/office/drawing/2014/main" xmlns="" val="232631575"/>
                    </a:ext>
                  </a:extLst>
                </a:gridCol>
                <a:gridCol w="1007610">
                  <a:extLst>
                    <a:ext uri="{9D8B030D-6E8A-4147-A177-3AD203B41FA5}">
                      <a16:colId xmlns:a16="http://schemas.microsoft.com/office/drawing/2014/main" xmlns="" val="1460019492"/>
                    </a:ext>
                  </a:extLst>
                </a:gridCol>
              </a:tblGrid>
              <a:tr h="687659">
                <a:tc>
                  <a:txBody>
                    <a:bodyPr/>
                    <a:lstStyle/>
                    <a:p>
                      <a:pPr algn="ctr" rtl="0" fontAlgn="ctr"/>
                      <a:r>
                        <a:rPr kumimoji="0" lang="ar-SA" sz="1700" kern="0" cap="all" dirty="0" smtClean="0">
                          <a:solidFill>
                            <a:schemeClr val="bg1"/>
                          </a:solidFill>
                          <a:latin typeface="DIN NEXT™ ARABIC BOLD" panose="020B0803020203050203" pitchFamily="34" charset="-78"/>
                          <a:ea typeface="+mn-ea"/>
                          <a:cs typeface="DIN NEXT™ ARABIC BOLD" panose="020B0803020203050203" pitchFamily="34" charset="-78"/>
                        </a:rPr>
                        <a:t>بيان</a:t>
                      </a:r>
                      <a:endParaRPr kumimoji="0" lang="en-US" sz="1700" kern="0" cap="all" dirty="0">
                        <a:solidFill>
                          <a:schemeClr val="bg1"/>
                        </a:solidFill>
                        <a:latin typeface="DIN NEXT™ ARABIC BOLD" panose="020B0803020203050203" pitchFamily="34" charset="-78"/>
                        <a:ea typeface="+mn-ea"/>
                        <a:cs typeface="DIN NEXT™ ARABIC BOLD" panose="020B0803020203050203" pitchFamily="34" charset="-78"/>
                      </a:endParaRPr>
                    </a:p>
                  </a:txBody>
                  <a:tcPr marL="7646" marR="7646" marT="7646" marB="0" anchor="ctr">
                    <a:solidFill>
                      <a:srgbClr val="1F6F75"/>
                    </a:solidFill>
                  </a:tcPr>
                </a:tc>
                <a:tc>
                  <a:txBody>
                    <a:bodyPr/>
                    <a:lstStyle/>
                    <a:p>
                      <a:pPr algn="ctr" rtl="1" fontAlgn="ctr"/>
                      <a:r>
                        <a:rPr kumimoji="0" lang="ar-SA" sz="1700" kern="0" cap="all" dirty="0" smtClean="0">
                          <a:solidFill>
                            <a:schemeClr val="bg1"/>
                          </a:solidFill>
                          <a:latin typeface="DIN NEXT™ ARABIC BOLD" panose="020B0803020203050203" pitchFamily="34" charset="-78"/>
                          <a:ea typeface="+mn-ea"/>
                          <a:cs typeface="DIN NEXT™ ARABIC BOLD" panose="020B0803020203050203" pitchFamily="34" charset="-78"/>
                        </a:rPr>
                        <a:t>إلغاء</a:t>
                      </a:r>
                      <a:endParaRPr kumimoji="0" lang="en-US" sz="1700" kern="0" cap="all" dirty="0">
                        <a:solidFill>
                          <a:schemeClr val="bg1"/>
                        </a:solidFill>
                        <a:latin typeface="DIN NEXT™ ARABIC BOLD" panose="020B0803020203050203" pitchFamily="34" charset="-78"/>
                        <a:ea typeface="+mn-ea"/>
                        <a:cs typeface="DIN NEXT™ ARABIC BOLD" panose="020B0803020203050203" pitchFamily="34" charset="-78"/>
                      </a:endParaRPr>
                    </a:p>
                  </a:txBody>
                  <a:tcPr marL="7646" marR="7646" marT="7646" marB="0" anchor="ctr">
                    <a:solidFill>
                      <a:srgbClr val="1F6F75"/>
                    </a:solidFill>
                  </a:tcPr>
                </a:tc>
                <a:tc>
                  <a:txBody>
                    <a:bodyPr/>
                    <a:lstStyle/>
                    <a:p>
                      <a:pPr algn="ctr" rtl="1" fontAlgn="ctr"/>
                      <a:r>
                        <a:rPr kumimoji="0" lang="ar-SA" sz="1700" kern="0" cap="all" dirty="0" smtClean="0">
                          <a:solidFill>
                            <a:schemeClr val="bg1"/>
                          </a:solidFill>
                          <a:latin typeface="DIN NEXT™ ARABIC BOLD" panose="020B0803020203050203" pitchFamily="34" charset="-78"/>
                          <a:ea typeface="+mn-ea"/>
                          <a:cs typeface="DIN NEXT™ ARABIC BOLD" panose="020B0803020203050203" pitchFamily="34" charset="-78"/>
                        </a:rPr>
                        <a:t>تحت </a:t>
                      </a:r>
                    </a:p>
                    <a:p>
                      <a:pPr algn="ctr" rtl="1" fontAlgn="ctr"/>
                      <a:r>
                        <a:rPr kumimoji="0" lang="ar-SA" sz="1700" kern="0" cap="all" dirty="0" smtClean="0">
                          <a:solidFill>
                            <a:schemeClr val="bg1"/>
                          </a:solidFill>
                          <a:latin typeface="DIN NEXT™ ARABIC BOLD" panose="020B0803020203050203" pitchFamily="34" charset="-78"/>
                          <a:ea typeface="+mn-ea"/>
                          <a:cs typeface="DIN NEXT™ ARABIC BOLD" panose="020B0803020203050203" pitchFamily="34" charset="-78"/>
                        </a:rPr>
                        <a:t>إجراءات</a:t>
                      </a:r>
                      <a:r>
                        <a:rPr kumimoji="0" lang="ar-SA" sz="1700" kern="0" cap="all" baseline="0" dirty="0" smtClean="0">
                          <a:solidFill>
                            <a:schemeClr val="bg1"/>
                          </a:solidFill>
                          <a:latin typeface="DIN NEXT™ ARABIC BOLD" panose="020B0803020203050203" pitchFamily="34" charset="-78"/>
                          <a:ea typeface="+mn-ea"/>
                          <a:cs typeface="DIN NEXT™ ARABIC BOLD" panose="020B0803020203050203" pitchFamily="34" charset="-78"/>
                        </a:rPr>
                        <a:t> </a:t>
                      </a:r>
                      <a:r>
                        <a:rPr kumimoji="0" lang="ar-SA" sz="1700" kern="0" cap="all" dirty="0" smtClean="0">
                          <a:solidFill>
                            <a:schemeClr val="bg1"/>
                          </a:solidFill>
                          <a:latin typeface="DIN NEXT™ ARABIC BOLD" panose="020B0803020203050203" pitchFamily="34" charset="-78"/>
                          <a:ea typeface="+mn-ea"/>
                          <a:cs typeface="DIN NEXT™ ARABIC BOLD" panose="020B0803020203050203" pitchFamily="34" charset="-78"/>
                        </a:rPr>
                        <a:t>الترسية</a:t>
                      </a:r>
                      <a:endParaRPr kumimoji="0" lang="en-US" sz="1700" kern="0" cap="all" dirty="0">
                        <a:solidFill>
                          <a:schemeClr val="bg1"/>
                        </a:solidFill>
                        <a:latin typeface="DIN NEXT™ ARABIC BOLD" panose="020B0803020203050203" pitchFamily="34" charset="-78"/>
                        <a:ea typeface="+mn-ea"/>
                        <a:cs typeface="DIN NEXT™ ARABIC BOLD" panose="020B0803020203050203" pitchFamily="34" charset="-78"/>
                      </a:endParaRPr>
                    </a:p>
                  </a:txBody>
                  <a:tcPr marL="7646" marR="7646" marT="7646" marB="0" anchor="ctr">
                    <a:solidFill>
                      <a:srgbClr val="1F6F75"/>
                    </a:solidFill>
                  </a:tcPr>
                </a:tc>
                <a:tc>
                  <a:txBody>
                    <a:bodyPr/>
                    <a:lstStyle/>
                    <a:p>
                      <a:pPr algn="ctr" rtl="1" fontAlgn="ctr"/>
                      <a:r>
                        <a:rPr kumimoji="0" lang="ar-SA" sz="1700" kern="0" cap="all" dirty="0">
                          <a:solidFill>
                            <a:schemeClr val="bg1"/>
                          </a:solidFill>
                          <a:latin typeface="DIN NEXT™ ARABIC BOLD" panose="020B0803020203050203" pitchFamily="34" charset="-78"/>
                          <a:ea typeface="+mn-ea"/>
                          <a:cs typeface="DIN NEXT™ ARABIC BOLD" panose="020B0803020203050203" pitchFamily="34" charset="-78"/>
                        </a:rPr>
                        <a:t>تمت </a:t>
                      </a:r>
                      <a:r>
                        <a:rPr kumimoji="0" lang="ar-SA" sz="1700" kern="0" cap="all" dirty="0" smtClean="0">
                          <a:solidFill>
                            <a:schemeClr val="bg1"/>
                          </a:solidFill>
                          <a:latin typeface="DIN NEXT™ ARABIC BOLD" panose="020B0803020203050203" pitchFamily="34" charset="-78"/>
                          <a:ea typeface="+mn-ea"/>
                          <a:cs typeface="DIN NEXT™ ARABIC BOLD" panose="020B0803020203050203" pitchFamily="34" charset="-78"/>
                        </a:rPr>
                        <a:t>الترسية</a:t>
                      </a:r>
                      <a:endParaRPr kumimoji="0" lang="en-US" sz="1700" kern="0" cap="all" dirty="0">
                        <a:solidFill>
                          <a:schemeClr val="bg1"/>
                        </a:solidFill>
                        <a:latin typeface="DIN NEXT™ ARABIC BOLD" panose="020B0803020203050203" pitchFamily="34" charset="-78"/>
                        <a:ea typeface="+mn-ea"/>
                        <a:cs typeface="DIN NEXT™ ARABIC BOLD" panose="020B0803020203050203" pitchFamily="34" charset="-78"/>
                      </a:endParaRPr>
                    </a:p>
                  </a:txBody>
                  <a:tcPr marL="7646" marR="7646" marT="7646" marB="0" anchor="ctr">
                    <a:solidFill>
                      <a:srgbClr val="1F6F75"/>
                    </a:solidFill>
                  </a:tcPr>
                </a:tc>
                <a:tc>
                  <a:txBody>
                    <a:bodyPr/>
                    <a:lstStyle/>
                    <a:p>
                      <a:pPr algn="ctr" rtl="1" fontAlgn="ctr"/>
                      <a:r>
                        <a:rPr kumimoji="0" lang="ar-SA" sz="1700" kern="0" cap="all" dirty="0" smtClean="0">
                          <a:solidFill>
                            <a:schemeClr val="bg1"/>
                          </a:solidFill>
                          <a:latin typeface="DIN NEXT™ ARABIC BOLD" panose="020B0803020203050203" pitchFamily="34" charset="-78"/>
                          <a:ea typeface="+mn-ea"/>
                          <a:cs typeface="DIN NEXT™ ARABIC BOLD" panose="020B0803020203050203" pitchFamily="34" charset="-78"/>
                        </a:rPr>
                        <a:t>تمديد</a:t>
                      </a:r>
                      <a:endParaRPr kumimoji="0" lang="en-US" sz="1700" kern="0" cap="all" dirty="0">
                        <a:solidFill>
                          <a:schemeClr val="bg1"/>
                        </a:solidFill>
                        <a:latin typeface="DIN NEXT™ ARABIC BOLD" panose="020B0803020203050203" pitchFamily="34" charset="-78"/>
                        <a:ea typeface="+mn-ea"/>
                        <a:cs typeface="DIN NEXT™ ARABIC BOLD" panose="020B0803020203050203" pitchFamily="34" charset="-78"/>
                      </a:endParaRPr>
                    </a:p>
                  </a:txBody>
                  <a:tcPr marL="7646" marR="7646" marT="7646" marB="0" anchor="ctr">
                    <a:solidFill>
                      <a:srgbClr val="1F6F75"/>
                    </a:solidFill>
                  </a:tcPr>
                </a:tc>
                <a:tc>
                  <a:txBody>
                    <a:bodyPr/>
                    <a:lstStyle/>
                    <a:p>
                      <a:pPr algn="ctr" rtl="1" fontAlgn="ctr"/>
                      <a:r>
                        <a:rPr kumimoji="0" lang="ar-SA" sz="1700" kern="0" cap="all" dirty="0">
                          <a:solidFill>
                            <a:schemeClr val="bg1"/>
                          </a:solidFill>
                          <a:latin typeface="DIN NEXT™ ARABIC BOLD" panose="020B0803020203050203" pitchFamily="34" charset="-78"/>
                          <a:ea typeface="+mn-ea"/>
                          <a:cs typeface="DIN NEXT™ ARABIC BOLD" panose="020B0803020203050203" pitchFamily="34" charset="-78"/>
                        </a:rPr>
                        <a:t>عدم كفاية </a:t>
                      </a:r>
                      <a:r>
                        <a:rPr kumimoji="0" lang="ar-SA" sz="1700" kern="0" cap="all" dirty="0" smtClean="0">
                          <a:solidFill>
                            <a:schemeClr val="bg1"/>
                          </a:solidFill>
                          <a:latin typeface="DIN NEXT™ ARABIC BOLD" panose="020B0803020203050203" pitchFamily="34" charset="-78"/>
                          <a:ea typeface="+mn-ea"/>
                          <a:cs typeface="DIN NEXT™ ARABIC BOLD" panose="020B0803020203050203" pitchFamily="34" charset="-78"/>
                        </a:rPr>
                        <a:t>التكاليف</a:t>
                      </a:r>
                      <a:endParaRPr kumimoji="0" lang="en-US" sz="1700" kern="0" cap="all" dirty="0">
                        <a:solidFill>
                          <a:schemeClr val="bg1"/>
                        </a:solidFill>
                        <a:latin typeface="DIN NEXT™ ARABIC BOLD" panose="020B0803020203050203" pitchFamily="34" charset="-78"/>
                        <a:ea typeface="+mn-ea"/>
                        <a:cs typeface="DIN NEXT™ ARABIC BOLD" panose="020B0803020203050203" pitchFamily="34" charset="-78"/>
                      </a:endParaRPr>
                    </a:p>
                  </a:txBody>
                  <a:tcPr marL="7646" marR="7646" marT="7646" marB="0" anchor="ctr">
                    <a:solidFill>
                      <a:srgbClr val="1F6F75"/>
                    </a:solidFill>
                  </a:tcPr>
                </a:tc>
                <a:tc>
                  <a:txBody>
                    <a:bodyPr/>
                    <a:lstStyle/>
                    <a:p>
                      <a:pPr algn="ctr" rtl="0" fontAlgn="ctr"/>
                      <a:r>
                        <a:rPr kumimoji="0" lang="ar-SA" sz="1700" kern="0" cap="all" dirty="0" smtClean="0">
                          <a:solidFill>
                            <a:schemeClr val="bg1"/>
                          </a:solidFill>
                          <a:latin typeface="DIN NEXT™ ARABIC BOLD" panose="020B0803020203050203" pitchFamily="34" charset="-78"/>
                          <a:ea typeface="+mn-ea"/>
                          <a:cs typeface="DIN NEXT™ ARABIC BOLD" panose="020B0803020203050203" pitchFamily="34" charset="-78"/>
                        </a:rPr>
                        <a:t>إجمالي</a:t>
                      </a:r>
                      <a:endParaRPr kumimoji="0" lang="en-US" sz="1700" kern="0" cap="all" dirty="0">
                        <a:solidFill>
                          <a:schemeClr val="bg1"/>
                        </a:solidFill>
                        <a:latin typeface="DIN NEXT™ ARABIC BOLD" panose="020B0803020203050203" pitchFamily="34" charset="-78"/>
                        <a:ea typeface="+mn-ea"/>
                        <a:cs typeface="DIN NEXT™ ARABIC BOLD" panose="020B0803020203050203" pitchFamily="34" charset="-78"/>
                      </a:endParaRPr>
                    </a:p>
                  </a:txBody>
                  <a:tcPr marL="7646" marR="7646" marT="7646" marB="0" anchor="ctr">
                    <a:solidFill>
                      <a:srgbClr val="1F6F75"/>
                    </a:solidFill>
                  </a:tcPr>
                </a:tc>
                <a:extLst>
                  <a:ext uri="{0D108BD9-81ED-4DB2-BD59-A6C34878D82A}">
                    <a16:rowId xmlns:a16="http://schemas.microsoft.com/office/drawing/2014/main" xmlns="" val="1475802183"/>
                  </a:ext>
                </a:extLst>
              </a:tr>
              <a:tr h="265748">
                <a:tc>
                  <a:txBody>
                    <a:bodyPr/>
                    <a:lstStyle/>
                    <a:p>
                      <a:pPr algn="ctr" rtl="1" fontAlgn="ctr"/>
                      <a:r>
                        <a:rPr kumimoji="0" lang="ar-SA" sz="1700" kern="0" cap="all" dirty="0">
                          <a:solidFill>
                            <a:schemeClr val="bg1"/>
                          </a:solidFill>
                          <a:latin typeface="DIN NEXT™ ARABIC BOLD" panose="020B0803020203050203" pitchFamily="34" charset="-78"/>
                          <a:ea typeface="+mn-ea"/>
                          <a:cs typeface="DIN NEXT™ ARABIC BOLD" panose="020B0803020203050203" pitchFamily="34" charset="-78"/>
                        </a:rPr>
                        <a:t>أمانة منطقة جازان</a:t>
                      </a:r>
                    </a:p>
                  </a:txBody>
                  <a:tcPr marL="7646" marR="7646" marT="7646" marB="0" anchor="ctr">
                    <a:solidFill>
                      <a:srgbClr val="1F6F75"/>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7</a:t>
                      </a:r>
                    </a:p>
                  </a:txBody>
                  <a:tcPr marL="14288" marR="14288" marT="14288" marB="0" anchor="ctr">
                    <a:solidFill>
                      <a:schemeClr val="bg1"/>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16</a:t>
                      </a:r>
                    </a:p>
                  </a:txBody>
                  <a:tcPr marL="14288" marR="14288" marT="14288" marB="0" anchor="ctr">
                    <a:solidFill>
                      <a:schemeClr val="bg1"/>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1</a:t>
                      </a:r>
                    </a:p>
                  </a:txBody>
                  <a:tcPr marL="14288" marR="14288" marT="14288" marB="0" anchor="ctr">
                    <a:solidFill>
                      <a:schemeClr val="bg1"/>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2</a:t>
                      </a:r>
                    </a:p>
                  </a:txBody>
                  <a:tcPr marL="14288" marR="14288" marT="14288" marB="0" anchor="ctr">
                    <a:solidFill>
                      <a:schemeClr val="bg1"/>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2</a:t>
                      </a:r>
                    </a:p>
                  </a:txBody>
                  <a:tcPr marL="14288" marR="14288" marT="14288" marB="0" anchor="ctr">
                    <a:solidFill>
                      <a:schemeClr val="bg1"/>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28</a:t>
                      </a:r>
                    </a:p>
                  </a:txBody>
                  <a:tcPr marL="14288" marR="14288" marT="14288" marB="0" anchor="ctr">
                    <a:solidFill>
                      <a:schemeClr val="bg1"/>
                    </a:solidFill>
                  </a:tcPr>
                </a:tc>
                <a:extLst>
                  <a:ext uri="{0D108BD9-81ED-4DB2-BD59-A6C34878D82A}">
                    <a16:rowId xmlns:a16="http://schemas.microsoft.com/office/drawing/2014/main" xmlns="" val="3411810053"/>
                  </a:ext>
                </a:extLst>
              </a:tr>
              <a:tr h="265748">
                <a:tc>
                  <a:txBody>
                    <a:bodyPr/>
                    <a:lstStyle/>
                    <a:p>
                      <a:pPr algn="ctr" rtl="1" fontAlgn="ctr"/>
                      <a:r>
                        <a:rPr kumimoji="0" lang="ar-SA" sz="1700" kern="0" cap="all" dirty="0">
                          <a:solidFill>
                            <a:schemeClr val="bg1"/>
                          </a:solidFill>
                          <a:latin typeface="DIN NEXT™ ARABIC BOLD" panose="020B0803020203050203" pitchFamily="34" charset="-78"/>
                          <a:ea typeface="+mn-ea"/>
                          <a:cs typeface="DIN NEXT™ ARABIC BOLD" panose="020B0803020203050203" pitchFamily="34" charset="-78"/>
                        </a:rPr>
                        <a:t>بلدية الحقو</a:t>
                      </a:r>
                    </a:p>
                  </a:txBody>
                  <a:tcPr marL="7646" marR="7646" marT="7646" marB="0" anchor="ctr">
                    <a:solidFill>
                      <a:srgbClr val="1F6F75"/>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2</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2</a:t>
                      </a:r>
                    </a:p>
                  </a:txBody>
                  <a:tcPr marL="14288" marR="14288" marT="14288" marB="0" anchor="ctr">
                    <a:solidFill>
                      <a:schemeClr val="bg1">
                        <a:lumMod val="75000"/>
                      </a:schemeClr>
                    </a:solidFill>
                  </a:tcPr>
                </a:tc>
                <a:extLst>
                  <a:ext uri="{0D108BD9-81ED-4DB2-BD59-A6C34878D82A}">
                    <a16:rowId xmlns:a16="http://schemas.microsoft.com/office/drawing/2014/main" xmlns="" val="2900330397"/>
                  </a:ext>
                </a:extLst>
              </a:tr>
              <a:tr h="265748">
                <a:tc>
                  <a:txBody>
                    <a:bodyPr/>
                    <a:lstStyle/>
                    <a:p>
                      <a:pPr algn="ctr" rtl="1" fontAlgn="ctr"/>
                      <a:r>
                        <a:rPr kumimoji="0" lang="ar-SA" sz="1700" kern="0" cap="all" dirty="0">
                          <a:solidFill>
                            <a:schemeClr val="bg1"/>
                          </a:solidFill>
                          <a:latin typeface="DIN NEXT™ ARABIC BOLD" panose="020B0803020203050203" pitchFamily="34" charset="-78"/>
                          <a:ea typeface="+mn-ea"/>
                          <a:cs typeface="DIN NEXT™ ARABIC BOLD" panose="020B0803020203050203" pitchFamily="34" charset="-78"/>
                        </a:rPr>
                        <a:t>بلدية السهى</a:t>
                      </a:r>
                    </a:p>
                  </a:txBody>
                  <a:tcPr marL="7646" marR="7646" marT="7646" marB="0" anchor="ctr">
                    <a:solidFill>
                      <a:srgbClr val="1F6F75"/>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2</a:t>
                      </a:r>
                    </a:p>
                  </a:txBody>
                  <a:tcPr marL="14288" marR="14288" marT="14288" marB="0" anchor="ctr">
                    <a:solidFill>
                      <a:schemeClr val="bg1"/>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2</a:t>
                      </a:r>
                    </a:p>
                  </a:txBody>
                  <a:tcPr marL="14288" marR="14288" marT="14288" marB="0" anchor="ctr">
                    <a:solidFill>
                      <a:schemeClr val="bg1"/>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4</a:t>
                      </a:r>
                    </a:p>
                  </a:txBody>
                  <a:tcPr marL="14288" marR="14288" marT="14288" marB="0" anchor="ctr">
                    <a:solidFill>
                      <a:schemeClr val="bg1"/>
                    </a:solidFill>
                  </a:tcPr>
                </a:tc>
                <a:extLst>
                  <a:ext uri="{0D108BD9-81ED-4DB2-BD59-A6C34878D82A}">
                    <a16:rowId xmlns:a16="http://schemas.microsoft.com/office/drawing/2014/main" xmlns="" val="2914711835"/>
                  </a:ext>
                </a:extLst>
              </a:tr>
              <a:tr h="265748">
                <a:tc>
                  <a:txBody>
                    <a:bodyPr/>
                    <a:lstStyle/>
                    <a:p>
                      <a:pPr algn="ctr" rtl="1" fontAlgn="ctr"/>
                      <a:r>
                        <a:rPr kumimoji="0" lang="ar-SA" sz="1700" kern="0" cap="all" dirty="0">
                          <a:solidFill>
                            <a:schemeClr val="bg1"/>
                          </a:solidFill>
                          <a:latin typeface="DIN NEXT™ ARABIC BOLD" panose="020B0803020203050203" pitchFamily="34" charset="-78"/>
                          <a:ea typeface="+mn-ea"/>
                          <a:cs typeface="DIN NEXT™ ARABIC BOLD" panose="020B0803020203050203" pitchFamily="34" charset="-78"/>
                        </a:rPr>
                        <a:t>بلدية الشقيق</a:t>
                      </a:r>
                    </a:p>
                  </a:txBody>
                  <a:tcPr marL="7646" marR="7646" marT="7646" marB="0" anchor="ctr">
                    <a:solidFill>
                      <a:srgbClr val="1F6F75"/>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2</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1</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3</a:t>
                      </a:r>
                    </a:p>
                  </a:txBody>
                  <a:tcPr marL="14288" marR="14288" marT="14288" marB="0" anchor="ctr">
                    <a:solidFill>
                      <a:schemeClr val="bg1">
                        <a:lumMod val="75000"/>
                      </a:schemeClr>
                    </a:solidFill>
                  </a:tcPr>
                </a:tc>
                <a:extLst>
                  <a:ext uri="{0D108BD9-81ED-4DB2-BD59-A6C34878D82A}">
                    <a16:rowId xmlns:a16="http://schemas.microsoft.com/office/drawing/2014/main" xmlns="" val="1258377778"/>
                  </a:ext>
                </a:extLst>
              </a:tr>
              <a:tr h="265748">
                <a:tc>
                  <a:txBody>
                    <a:bodyPr/>
                    <a:lstStyle/>
                    <a:p>
                      <a:pPr algn="ctr" rtl="1" fontAlgn="ctr"/>
                      <a:r>
                        <a:rPr kumimoji="0" lang="ar-SA" sz="1700" kern="0" cap="all" dirty="0">
                          <a:solidFill>
                            <a:schemeClr val="bg1"/>
                          </a:solidFill>
                          <a:latin typeface="DIN NEXT™ ARABIC BOLD" panose="020B0803020203050203" pitchFamily="34" charset="-78"/>
                          <a:ea typeface="+mn-ea"/>
                          <a:cs typeface="DIN NEXT™ ARABIC BOLD" panose="020B0803020203050203" pitchFamily="34" charset="-78"/>
                        </a:rPr>
                        <a:t>بلدية الطوال</a:t>
                      </a:r>
                    </a:p>
                  </a:txBody>
                  <a:tcPr marL="7646" marR="7646" marT="7646" marB="0" anchor="ctr">
                    <a:solidFill>
                      <a:srgbClr val="1F6F75"/>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3</a:t>
                      </a:r>
                    </a:p>
                  </a:txBody>
                  <a:tcPr marL="14288" marR="14288" marT="14288" marB="0" anchor="ctr">
                    <a:solidFill>
                      <a:schemeClr val="bg1"/>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3</a:t>
                      </a:r>
                    </a:p>
                  </a:txBody>
                  <a:tcPr marL="14288" marR="14288" marT="14288" marB="0" anchor="ctr">
                    <a:solidFill>
                      <a:schemeClr val="bg1"/>
                    </a:solidFill>
                  </a:tcPr>
                </a:tc>
                <a:extLst>
                  <a:ext uri="{0D108BD9-81ED-4DB2-BD59-A6C34878D82A}">
                    <a16:rowId xmlns:a16="http://schemas.microsoft.com/office/drawing/2014/main" xmlns="" val="3865015059"/>
                  </a:ext>
                </a:extLst>
              </a:tr>
              <a:tr h="265748">
                <a:tc>
                  <a:txBody>
                    <a:bodyPr/>
                    <a:lstStyle/>
                    <a:p>
                      <a:pPr algn="ctr" rtl="1" fontAlgn="ctr"/>
                      <a:r>
                        <a:rPr kumimoji="0" lang="ar-SA" sz="1700" kern="0" cap="all" dirty="0">
                          <a:solidFill>
                            <a:schemeClr val="bg1"/>
                          </a:solidFill>
                          <a:latin typeface="DIN NEXT™ ARABIC BOLD" panose="020B0803020203050203" pitchFamily="34" charset="-78"/>
                          <a:ea typeface="+mn-ea"/>
                          <a:cs typeface="DIN NEXT™ ARABIC BOLD" panose="020B0803020203050203" pitchFamily="34" charset="-78"/>
                        </a:rPr>
                        <a:t>بلدية العالية</a:t>
                      </a:r>
                    </a:p>
                  </a:txBody>
                  <a:tcPr marL="7646" marR="7646" marT="7646" marB="0" anchor="ctr">
                    <a:solidFill>
                      <a:srgbClr val="1F6F75"/>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4</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1</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1</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6</a:t>
                      </a:r>
                    </a:p>
                  </a:txBody>
                  <a:tcPr marL="14288" marR="14288" marT="14288" marB="0" anchor="ctr">
                    <a:solidFill>
                      <a:schemeClr val="bg1">
                        <a:lumMod val="75000"/>
                      </a:schemeClr>
                    </a:solidFill>
                  </a:tcPr>
                </a:tc>
                <a:extLst>
                  <a:ext uri="{0D108BD9-81ED-4DB2-BD59-A6C34878D82A}">
                    <a16:rowId xmlns:a16="http://schemas.microsoft.com/office/drawing/2014/main" xmlns="" val="2336328658"/>
                  </a:ext>
                </a:extLst>
              </a:tr>
              <a:tr h="265748">
                <a:tc>
                  <a:txBody>
                    <a:bodyPr/>
                    <a:lstStyle/>
                    <a:p>
                      <a:pPr algn="ctr" rtl="1" fontAlgn="ctr"/>
                      <a:r>
                        <a:rPr kumimoji="0" lang="ar-SA" sz="1700" kern="0" cap="all" dirty="0">
                          <a:solidFill>
                            <a:schemeClr val="bg1"/>
                          </a:solidFill>
                          <a:latin typeface="DIN NEXT™ ARABIC BOLD" panose="020B0803020203050203" pitchFamily="34" charset="-78"/>
                          <a:ea typeface="+mn-ea"/>
                          <a:cs typeface="DIN NEXT™ ARABIC BOLD" panose="020B0803020203050203" pitchFamily="34" charset="-78"/>
                        </a:rPr>
                        <a:t>بلدية القفل</a:t>
                      </a:r>
                    </a:p>
                  </a:txBody>
                  <a:tcPr marL="7646" marR="7646" marT="7646" marB="0" anchor="ctr">
                    <a:solidFill>
                      <a:srgbClr val="1F6F75"/>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4</a:t>
                      </a:r>
                    </a:p>
                  </a:txBody>
                  <a:tcPr marL="14288" marR="14288" marT="14288" marB="0" anchor="ctr">
                    <a:solidFill>
                      <a:schemeClr val="bg1"/>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1</a:t>
                      </a:r>
                    </a:p>
                  </a:txBody>
                  <a:tcPr marL="14288" marR="14288" marT="14288" marB="0" anchor="ctr">
                    <a:solidFill>
                      <a:schemeClr val="bg1"/>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5</a:t>
                      </a:r>
                    </a:p>
                  </a:txBody>
                  <a:tcPr marL="14288" marR="14288" marT="14288" marB="0" anchor="ctr">
                    <a:solidFill>
                      <a:schemeClr val="bg1"/>
                    </a:solidFill>
                  </a:tcPr>
                </a:tc>
                <a:extLst>
                  <a:ext uri="{0D108BD9-81ED-4DB2-BD59-A6C34878D82A}">
                    <a16:rowId xmlns:a16="http://schemas.microsoft.com/office/drawing/2014/main" xmlns="" val="3489995380"/>
                  </a:ext>
                </a:extLst>
              </a:tr>
              <a:tr h="265748">
                <a:tc>
                  <a:txBody>
                    <a:bodyPr/>
                    <a:lstStyle/>
                    <a:p>
                      <a:pPr algn="ctr" rtl="1" fontAlgn="ctr"/>
                      <a:r>
                        <a:rPr kumimoji="0" lang="ar-SA" sz="1700" kern="0" cap="all" dirty="0">
                          <a:solidFill>
                            <a:schemeClr val="bg1"/>
                          </a:solidFill>
                          <a:latin typeface="DIN NEXT™ ARABIC BOLD" panose="020B0803020203050203" pitchFamily="34" charset="-78"/>
                          <a:ea typeface="+mn-ea"/>
                          <a:cs typeface="DIN NEXT™ ARABIC BOLD" panose="020B0803020203050203" pitchFamily="34" charset="-78"/>
                        </a:rPr>
                        <a:t>بلدية المضايا</a:t>
                      </a:r>
                    </a:p>
                  </a:txBody>
                  <a:tcPr marL="7646" marR="7646" marT="7646" marB="0" anchor="ctr">
                    <a:solidFill>
                      <a:srgbClr val="1F6F75"/>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4</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4</a:t>
                      </a:r>
                    </a:p>
                  </a:txBody>
                  <a:tcPr marL="14288" marR="14288" marT="14288" marB="0" anchor="ctr">
                    <a:solidFill>
                      <a:schemeClr val="bg1">
                        <a:lumMod val="75000"/>
                      </a:schemeClr>
                    </a:solidFill>
                  </a:tcPr>
                </a:tc>
                <a:extLst>
                  <a:ext uri="{0D108BD9-81ED-4DB2-BD59-A6C34878D82A}">
                    <a16:rowId xmlns:a16="http://schemas.microsoft.com/office/drawing/2014/main" xmlns="" val="3410740946"/>
                  </a:ext>
                </a:extLst>
              </a:tr>
              <a:tr h="265748">
                <a:tc>
                  <a:txBody>
                    <a:bodyPr/>
                    <a:lstStyle/>
                    <a:p>
                      <a:pPr algn="ctr" rtl="1" fontAlgn="ctr"/>
                      <a:r>
                        <a:rPr kumimoji="0" lang="ar-SA" sz="1700" kern="0" cap="all" dirty="0">
                          <a:solidFill>
                            <a:schemeClr val="bg1"/>
                          </a:solidFill>
                          <a:latin typeface="DIN NEXT™ ARABIC BOLD" panose="020B0803020203050203" pitchFamily="34" charset="-78"/>
                          <a:ea typeface="+mn-ea"/>
                          <a:cs typeface="DIN NEXT™ ARABIC BOLD" panose="020B0803020203050203" pitchFamily="34" charset="-78"/>
                        </a:rPr>
                        <a:t>بلدية الموسم</a:t>
                      </a:r>
                    </a:p>
                  </a:txBody>
                  <a:tcPr marL="7646" marR="7646" marT="7646" marB="0" anchor="ctr">
                    <a:solidFill>
                      <a:srgbClr val="1F6F75"/>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11</a:t>
                      </a:r>
                    </a:p>
                  </a:txBody>
                  <a:tcPr marL="14288" marR="14288" marT="14288" marB="0" anchor="ctr">
                    <a:solidFill>
                      <a:schemeClr val="bg1"/>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11</a:t>
                      </a:r>
                    </a:p>
                  </a:txBody>
                  <a:tcPr marL="14288" marR="14288" marT="14288" marB="0" anchor="ctr">
                    <a:solidFill>
                      <a:schemeClr val="bg1"/>
                    </a:solidFill>
                  </a:tcPr>
                </a:tc>
                <a:extLst>
                  <a:ext uri="{0D108BD9-81ED-4DB2-BD59-A6C34878D82A}">
                    <a16:rowId xmlns:a16="http://schemas.microsoft.com/office/drawing/2014/main" xmlns="" val="918588245"/>
                  </a:ext>
                </a:extLst>
              </a:tr>
              <a:tr h="265748">
                <a:tc>
                  <a:txBody>
                    <a:bodyPr/>
                    <a:lstStyle/>
                    <a:p>
                      <a:pPr algn="ctr" rtl="1" fontAlgn="ctr"/>
                      <a:r>
                        <a:rPr kumimoji="0" lang="ar-SA" sz="1700" kern="0" cap="all" dirty="0">
                          <a:solidFill>
                            <a:schemeClr val="bg1"/>
                          </a:solidFill>
                          <a:latin typeface="DIN NEXT™ ARABIC BOLD" panose="020B0803020203050203" pitchFamily="34" charset="-78"/>
                          <a:ea typeface="+mn-ea"/>
                          <a:cs typeface="DIN NEXT™ ARABIC BOLD" panose="020B0803020203050203" pitchFamily="34" charset="-78"/>
                        </a:rPr>
                        <a:t>بلدية فيفا</a:t>
                      </a:r>
                    </a:p>
                  </a:txBody>
                  <a:tcPr marL="7646" marR="7646" marT="7646" marB="0" anchor="ctr">
                    <a:solidFill>
                      <a:srgbClr val="1F6F75"/>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3</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1</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4</a:t>
                      </a:r>
                    </a:p>
                  </a:txBody>
                  <a:tcPr marL="14288" marR="14288" marT="14288" marB="0" anchor="ctr">
                    <a:solidFill>
                      <a:schemeClr val="bg1">
                        <a:lumMod val="75000"/>
                      </a:schemeClr>
                    </a:solidFill>
                  </a:tcPr>
                </a:tc>
                <a:extLst>
                  <a:ext uri="{0D108BD9-81ED-4DB2-BD59-A6C34878D82A}">
                    <a16:rowId xmlns:a16="http://schemas.microsoft.com/office/drawing/2014/main" xmlns="" val="3382046371"/>
                  </a:ext>
                </a:extLst>
              </a:tr>
              <a:tr h="265748">
                <a:tc>
                  <a:txBody>
                    <a:bodyPr/>
                    <a:lstStyle/>
                    <a:p>
                      <a:pPr algn="ctr" rtl="1" fontAlgn="ctr"/>
                      <a:r>
                        <a:rPr kumimoji="0" lang="ar-SA" sz="1700" kern="0" cap="all" dirty="0">
                          <a:solidFill>
                            <a:schemeClr val="bg1"/>
                          </a:solidFill>
                          <a:latin typeface="DIN NEXT™ ARABIC BOLD" panose="020B0803020203050203" pitchFamily="34" charset="-78"/>
                          <a:ea typeface="+mn-ea"/>
                          <a:cs typeface="DIN NEXT™ ARABIC BOLD" panose="020B0803020203050203" pitchFamily="34" charset="-78"/>
                        </a:rPr>
                        <a:t>بلدية قوز الجعافرة</a:t>
                      </a:r>
                    </a:p>
                  </a:txBody>
                  <a:tcPr marL="7646" marR="7646" marT="7646" marB="0" anchor="ctr">
                    <a:solidFill>
                      <a:srgbClr val="1F6F75"/>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5</a:t>
                      </a:r>
                    </a:p>
                  </a:txBody>
                  <a:tcPr marL="14288" marR="14288" marT="14288" marB="0" anchor="ctr">
                    <a:solidFill>
                      <a:schemeClr val="bg1"/>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5</a:t>
                      </a:r>
                    </a:p>
                  </a:txBody>
                  <a:tcPr marL="14288" marR="14288" marT="14288" marB="0" anchor="ctr">
                    <a:solidFill>
                      <a:schemeClr val="bg1"/>
                    </a:solidFill>
                  </a:tcPr>
                </a:tc>
                <a:extLst>
                  <a:ext uri="{0D108BD9-81ED-4DB2-BD59-A6C34878D82A}">
                    <a16:rowId xmlns:a16="http://schemas.microsoft.com/office/drawing/2014/main" xmlns="" val="667810451"/>
                  </a:ext>
                </a:extLst>
              </a:tr>
              <a:tr h="265748">
                <a:tc>
                  <a:txBody>
                    <a:bodyPr/>
                    <a:lstStyle/>
                    <a:p>
                      <a:pPr algn="ctr" rtl="1" fontAlgn="ctr"/>
                      <a:r>
                        <a:rPr kumimoji="0" lang="ar-SA" sz="1700" kern="0" cap="all" dirty="0">
                          <a:solidFill>
                            <a:schemeClr val="bg1"/>
                          </a:solidFill>
                          <a:latin typeface="DIN NEXT™ ARABIC BOLD" panose="020B0803020203050203" pitchFamily="34" charset="-78"/>
                          <a:ea typeface="+mn-ea"/>
                          <a:cs typeface="DIN NEXT™ ARABIC BOLD" panose="020B0803020203050203" pitchFamily="34" charset="-78"/>
                        </a:rPr>
                        <a:t>بلدية محافطة بيش</a:t>
                      </a:r>
                    </a:p>
                  </a:txBody>
                  <a:tcPr marL="7646" marR="7646" marT="7646" marB="0" anchor="ctr">
                    <a:solidFill>
                      <a:srgbClr val="1F6F75"/>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6</a:t>
                      </a:r>
                    </a:p>
                  </a:txBody>
                  <a:tcPr marL="14288" marR="14288" marT="14288" marB="0" anchor="ctr">
                    <a:solidFill>
                      <a:schemeClr val="bg1">
                        <a:lumMod val="75000"/>
                      </a:schemeClr>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1</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7</a:t>
                      </a:r>
                    </a:p>
                  </a:txBody>
                  <a:tcPr marL="14288" marR="14288" marT="14288" marB="0" anchor="ctr">
                    <a:solidFill>
                      <a:schemeClr val="bg1">
                        <a:lumMod val="75000"/>
                      </a:schemeClr>
                    </a:solidFill>
                  </a:tcPr>
                </a:tc>
                <a:extLst>
                  <a:ext uri="{0D108BD9-81ED-4DB2-BD59-A6C34878D82A}">
                    <a16:rowId xmlns:a16="http://schemas.microsoft.com/office/drawing/2014/main" xmlns="" val="1259582766"/>
                  </a:ext>
                </a:extLst>
              </a:tr>
              <a:tr h="265748">
                <a:tc>
                  <a:txBody>
                    <a:bodyPr/>
                    <a:lstStyle/>
                    <a:p>
                      <a:pPr algn="ctr" rtl="1" fontAlgn="ctr"/>
                      <a:r>
                        <a:rPr kumimoji="0" lang="ar-SA" sz="1700" kern="0" cap="all" dirty="0">
                          <a:solidFill>
                            <a:schemeClr val="bg1"/>
                          </a:solidFill>
                          <a:latin typeface="DIN NEXT™ ARABIC BOLD" panose="020B0803020203050203" pitchFamily="34" charset="-78"/>
                          <a:ea typeface="+mn-ea"/>
                          <a:cs typeface="DIN NEXT™ ARABIC BOLD" panose="020B0803020203050203" pitchFamily="34" charset="-78"/>
                        </a:rPr>
                        <a:t>بلدية محافظة ابى عريش</a:t>
                      </a:r>
                    </a:p>
                  </a:txBody>
                  <a:tcPr marL="7646" marR="7646" marT="7646" marB="0" anchor="ctr">
                    <a:solidFill>
                      <a:srgbClr val="1F6F75"/>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2</a:t>
                      </a:r>
                    </a:p>
                  </a:txBody>
                  <a:tcPr marL="14288" marR="14288" marT="14288" marB="0" anchor="ctr">
                    <a:solidFill>
                      <a:schemeClr val="bg1"/>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2</a:t>
                      </a:r>
                    </a:p>
                  </a:txBody>
                  <a:tcPr marL="14288" marR="14288" marT="14288" marB="0" anchor="ctr">
                    <a:solidFill>
                      <a:schemeClr val="bg1"/>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4</a:t>
                      </a:r>
                    </a:p>
                  </a:txBody>
                  <a:tcPr marL="14288" marR="14288" marT="14288" marB="0" anchor="ctr">
                    <a:solidFill>
                      <a:schemeClr val="bg1"/>
                    </a:solidFill>
                  </a:tcPr>
                </a:tc>
                <a:extLst>
                  <a:ext uri="{0D108BD9-81ED-4DB2-BD59-A6C34878D82A}">
                    <a16:rowId xmlns:a16="http://schemas.microsoft.com/office/drawing/2014/main" xmlns="" val="3614243658"/>
                  </a:ext>
                </a:extLst>
              </a:tr>
              <a:tr h="265748">
                <a:tc>
                  <a:txBody>
                    <a:bodyPr/>
                    <a:lstStyle/>
                    <a:p>
                      <a:pPr algn="ctr" rtl="1" fontAlgn="ctr"/>
                      <a:r>
                        <a:rPr kumimoji="0" lang="ar-SA" sz="1700" kern="0" cap="all" dirty="0">
                          <a:solidFill>
                            <a:schemeClr val="bg1"/>
                          </a:solidFill>
                          <a:latin typeface="DIN NEXT™ ARABIC BOLD" panose="020B0803020203050203" pitchFamily="34" charset="-78"/>
                          <a:ea typeface="+mn-ea"/>
                          <a:cs typeface="DIN NEXT™ ARABIC BOLD" panose="020B0803020203050203" pitchFamily="34" charset="-78"/>
                        </a:rPr>
                        <a:t>بلدية محافظة احد المسارحة</a:t>
                      </a:r>
                    </a:p>
                  </a:txBody>
                  <a:tcPr marL="7646" marR="7646" marT="7646" marB="0" anchor="ctr">
                    <a:solidFill>
                      <a:srgbClr val="1F6F75"/>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6</a:t>
                      </a:r>
                    </a:p>
                  </a:txBody>
                  <a:tcPr marL="14288" marR="14288" marT="14288" marB="0" anchor="ctr">
                    <a:solidFill>
                      <a:schemeClr val="bg1">
                        <a:lumMod val="75000"/>
                      </a:schemeClr>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1</a:t>
                      </a:r>
                    </a:p>
                  </a:txBody>
                  <a:tcPr marL="14288" marR="14288" marT="14288" marB="0" anchor="ctr">
                    <a:solidFill>
                      <a:schemeClr val="bg1">
                        <a:lumMod val="75000"/>
                      </a:schemeClr>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2</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9</a:t>
                      </a:r>
                    </a:p>
                  </a:txBody>
                  <a:tcPr marL="14288" marR="14288" marT="14288" marB="0" anchor="ctr">
                    <a:solidFill>
                      <a:schemeClr val="bg1">
                        <a:lumMod val="75000"/>
                      </a:schemeClr>
                    </a:solidFill>
                  </a:tcPr>
                </a:tc>
                <a:extLst>
                  <a:ext uri="{0D108BD9-81ED-4DB2-BD59-A6C34878D82A}">
                    <a16:rowId xmlns:a16="http://schemas.microsoft.com/office/drawing/2014/main" xmlns="" val="419348981"/>
                  </a:ext>
                </a:extLst>
              </a:tr>
              <a:tr h="265748">
                <a:tc>
                  <a:txBody>
                    <a:bodyPr/>
                    <a:lstStyle/>
                    <a:p>
                      <a:pPr algn="ctr" rtl="1" fontAlgn="ctr"/>
                      <a:r>
                        <a:rPr kumimoji="0" lang="ar-SA" sz="1700" kern="0" cap="all" dirty="0">
                          <a:solidFill>
                            <a:schemeClr val="bg1"/>
                          </a:solidFill>
                          <a:latin typeface="DIN NEXT™ ARABIC BOLD" panose="020B0803020203050203" pitchFamily="34" charset="-78"/>
                          <a:ea typeface="+mn-ea"/>
                          <a:cs typeface="DIN NEXT™ ARABIC BOLD" panose="020B0803020203050203" pitchFamily="34" charset="-78"/>
                        </a:rPr>
                        <a:t>بلدية محافظة الدائر بني مالك</a:t>
                      </a:r>
                    </a:p>
                  </a:txBody>
                  <a:tcPr marL="7646" marR="7646" marT="7646" marB="0" anchor="ctr">
                    <a:solidFill>
                      <a:srgbClr val="1F6F75"/>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1</a:t>
                      </a:r>
                    </a:p>
                  </a:txBody>
                  <a:tcPr marL="14288" marR="14288" marT="14288" marB="0" anchor="ctr">
                    <a:solidFill>
                      <a:schemeClr val="bg1"/>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1</a:t>
                      </a:r>
                    </a:p>
                  </a:txBody>
                  <a:tcPr marL="14288" marR="14288" marT="14288" marB="0" anchor="ctr">
                    <a:solidFill>
                      <a:schemeClr val="bg1"/>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2</a:t>
                      </a:r>
                    </a:p>
                  </a:txBody>
                  <a:tcPr marL="14288" marR="14288" marT="14288" marB="0" anchor="ctr">
                    <a:solidFill>
                      <a:schemeClr val="bg1"/>
                    </a:solidFill>
                  </a:tcPr>
                </a:tc>
                <a:extLst>
                  <a:ext uri="{0D108BD9-81ED-4DB2-BD59-A6C34878D82A}">
                    <a16:rowId xmlns:a16="http://schemas.microsoft.com/office/drawing/2014/main" xmlns="" val="1340568680"/>
                  </a:ext>
                </a:extLst>
              </a:tr>
              <a:tr h="265748">
                <a:tc>
                  <a:txBody>
                    <a:bodyPr/>
                    <a:lstStyle/>
                    <a:p>
                      <a:pPr algn="ctr" rtl="1" fontAlgn="ctr"/>
                      <a:r>
                        <a:rPr kumimoji="0" lang="ar-SA" sz="1700" kern="0" cap="all">
                          <a:solidFill>
                            <a:schemeClr val="bg1"/>
                          </a:solidFill>
                          <a:latin typeface="DIN NEXT™ ARABIC BOLD" panose="020B0803020203050203" pitchFamily="34" charset="-78"/>
                          <a:ea typeface="+mn-ea"/>
                          <a:cs typeface="DIN NEXT™ ARABIC BOLD" panose="020B0803020203050203" pitchFamily="34" charset="-78"/>
                        </a:rPr>
                        <a:t>بلدية محافظة الدرب</a:t>
                      </a:r>
                    </a:p>
                  </a:txBody>
                  <a:tcPr marL="7646" marR="7646" marT="7646" marB="0" anchor="ctr">
                    <a:solidFill>
                      <a:srgbClr val="1F6F75"/>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2</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5</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1</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8</a:t>
                      </a:r>
                    </a:p>
                  </a:txBody>
                  <a:tcPr marL="14288" marR="14288" marT="14288" marB="0" anchor="ctr">
                    <a:solidFill>
                      <a:schemeClr val="bg1">
                        <a:lumMod val="75000"/>
                      </a:schemeClr>
                    </a:solidFill>
                  </a:tcPr>
                </a:tc>
                <a:extLst>
                  <a:ext uri="{0D108BD9-81ED-4DB2-BD59-A6C34878D82A}">
                    <a16:rowId xmlns:a16="http://schemas.microsoft.com/office/drawing/2014/main" xmlns="" val="1736305462"/>
                  </a:ext>
                </a:extLst>
              </a:tr>
              <a:tr h="265748">
                <a:tc>
                  <a:txBody>
                    <a:bodyPr/>
                    <a:lstStyle/>
                    <a:p>
                      <a:pPr algn="ctr" rtl="1" fontAlgn="ctr"/>
                      <a:r>
                        <a:rPr kumimoji="0" lang="ar-SA" sz="1700" kern="0" cap="all" dirty="0">
                          <a:solidFill>
                            <a:schemeClr val="bg1"/>
                          </a:solidFill>
                          <a:latin typeface="DIN NEXT™ ARABIC BOLD" panose="020B0803020203050203" pitchFamily="34" charset="-78"/>
                          <a:ea typeface="+mn-ea"/>
                          <a:cs typeface="DIN NEXT™ ARABIC BOLD" panose="020B0803020203050203" pitchFamily="34" charset="-78"/>
                        </a:rPr>
                        <a:t>بلدية محافظة الريث</a:t>
                      </a:r>
                    </a:p>
                  </a:txBody>
                  <a:tcPr marL="7646" marR="7646" marT="7646" marB="0" anchor="ctr">
                    <a:solidFill>
                      <a:srgbClr val="1F6F75"/>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2</a:t>
                      </a:r>
                    </a:p>
                  </a:txBody>
                  <a:tcPr marL="14288" marR="14288" marT="14288" marB="0" anchor="ctr">
                    <a:solidFill>
                      <a:schemeClr val="bg1"/>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2</a:t>
                      </a:r>
                    </a:p>
                  </a:txBody>
                  <a:tcPr marL="14288" marR="14288" marT="14288" marB="0" anchor="ctr">
                    <a:solidFill>
                      <a:schemeClr val="bg1"/>
                    </a:solidFill>
                  </a:tcPr>
                </a:tc>
                <a:extLst>
                  <a:ext uri="{0D108BD9-81ED-4DB2-BD59-A6C34878D82A}">
                    <a16:rowId xmlns:a16="http://schemas.microsoft.com/office/drawing/2014/main" xmlns="" val="2568905850"/>
                  </a:ext>
                </a:extLst>
              </a:tr>
              <a:tr h="265748">
                <a:tc>
                  <a:txBody>
                    <a:bodyPr/>
                    <a:lstStyle/>
                    <a:p>
                      <a:pPr algn="ctr" rtl="1" fontAlgn="ctr"/>
                      <a:r>
                        <a:rPr kumimoji="0" lang="ar-SA" sz="1700" kern="0" cap="all" dirty="0">
                          <a:solidFill>
                            <a:schemeClr val="bg1"/>
                          </a:solidFill>
                          <a:latin typeface="DIN NEXT™ ARABIC BOLD" panose="020B0803020203050203" pitchFamily="34" charset="-78"/>
                          <a:ea typeface="+mn-ea"/>
                          <a:cs typeface="DIN NEXT™ ARABIC BOLD" panose="020B0803020203050203" pitchFamily="34" charset="-78"/>
                        </a:rPr>
                        <a:t>بلدية محافظة العارضة</a:t>
                      </a:r>
                    </a:p>
                  </a:txBody>
                  <a:tcPr marL="7646" marR="7646" marT="7646" marB="0" anchor="ctr">
                    <a:solidFill>
                      <a:srgbClr val="1F6F75"/>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5</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2</a:t>
                      </a:r>
                    </a:p>
                  </a:txBody>
                  <a:tcPr marL="14288" marR="14288" marT="14288" marB="0" anchor="ctr">
                    <a:solidFill>
                      <a:schemeClr val="bg1">
                        <a:lumMod val="75000"/>
                      </a:schemeClr>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7</a:t>
                      </a:r>
                    </a:p>
                  </a:txBody>
                  <a:tcPr marL="14288" marR="14288" marT="14288" marB="0" anchor="ctr">
                    <a:solidFill>
                      <a:schemeClr val="bg1">
                        <a:lumMod val="75000"/>
                      </a:schemeClr>
                    </a:solidFill>
                  </a:tcPr>
                </a:tc>
                <a:extLst>
                  <a:ext uri="{0D108BD9-81ED-4DB2-BD59-A6C34878D82A}">
                    <a16:rowId xmlns:a16="http://schemas.microsoft.com/office/drawing/2014/main" xmlns="" val="836954200"/>
                  </a:ext>
                </a:extLst>
              </a:tr>
              <a:tr h="265748">
                <a:tc>
                  <a:txBody>
                    <a:bodyPr/>
                    <a:lstStyle/>
                    <a:p>
                      <a:pPr algn="ctr" rtl="1" fontAlgn="ctr"/>
                      <a:r>
                        <a:rPr kumimoji="0" lang="ar-SA" sz="1700" kern="0" cap="all" dirty="0">
                          <a:solidFill>
                            <a:schemeClr val="bg1"/>
                          </a:solidFill>
                          <a:latin typeface="DIN NEXT™ ARABIC BOLD" panose="020B0803020203050203" pitchFamily="34" charset="-78"/>
                          <a:ea typeface="+mn-ea"/>
                          <a:cs typeface="DIN NEXT™ ARABIC BOLD" panose="020B0803020203050203" pitchFamily="34" charset="-78"/>
                        </a:rPr>
                        <a:t>بلدية محافظة العيدابي</a:t>
                      </a:r>
                    </a:p>
                  </a:txBody>
                  <a:tcPr marL="7646" marR="7646" marT="7646" marB="0" anchor="ctr">
                    <a:solidFill>
                      <a:srgbClr val="1F6F75"/>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2</a:t>
                      </a:r>
                    </a:p>
                  </a:txBody>
                  <a:tcPr marL="14288" marR="14288" marT="14288" marB="0" anchor="ctr">
                    <a:solidFill>
                      <a:schemeClr val="bg1"/>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2</a:t>
                      </a:r>
                    </a:p>
                  </a:txBody>
                  <a:tcPr marL="14288" marR="14288" marT="14288" marB="0" anchor="ctr">
                    <a:solidFill>
                      <a:schemeClr val="bg1"/>
                    </a:solidFill>
                  </a:tcPr>
                </a:tc>
                <a:extLst>
                  <a:ext uri="{0D108BD9-81ED-4DB2-BD59-A6C34878D82A}">
                    <a16:rowId xmlns:a16="http://schemas.microsoft.com/office/drawing/2014/main" xmlns="" val="2363572394"/>
                  </a:ext>
                </a:extLst>
              </a:tr>
              <a:tr h="265748">
                <a:tc>
                  <a:txBody>
                    <a:bodyPr/>
                    <a:lstStyle/>
                    <a:p>
                      <a:pPr algn="ctr" rtl="1" fontAlgn="ctr"/>
                      <a:r>
                        <a:rPr kumimoji="0" lang="ar-SA" sz="1700" kern="0" cap="all" dirty="0">
                          <a:solidFill>
                            <a:schemeClr val="bg1"/>
                          </a:solidFill>
                          <a:latin typeface="DIN NEXT™ ARABIC BOLD" panose="020B0803020203050203" pitchFamily="34" charset="-78"/>
                          <a:ea typeface="+mn-ea"/>
                          <a:cs typeface="DIN NEXT™ ARABIC BOLD" panose="020B0803020203050203" pitchFamily="34" charset="-78"/>
                        </a:rPr>
                        <a:t>بلدية محافظة صامطة</a:t>
                      </a:r>
                    </a:p>
                  </a:txBody>
                  <a:tcPr marL="7646" marR="7646" marT="7646" marB="0" anchor="ctr">
                    <a:solidFill>
                      <a:srgbClr val="1F6F75"/>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2</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7</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9</a:t>
                      </a:r>
                    </a:p>
                  </a:txBody>
                  <a:tcPr marL="14288" marR="14288" marT="14288" marB="0" anchor="ctr">
                    <a:solidFill>
                      <a:schemeClr val="bg1">
                        <a:lumMod val="75000"/>
                      </a:schemeClr>
                    </a:solidFill>
                  </a:tcPr>
                </a:tc>
                <a:extLst>
                  <a:ext uri="{0D108BD9-81ED-4DB2-BD59-A6C34878D82A}">
                    <a16:rowId xmlns:a16="http://schemas.microsoft.com/office/drawing/2014/main" xmlns="" val="1699742167"/>
                  </a:ext>
                </a:extLst>
              </a:tr>
              <a:tr h="265748">
                <a:tc>
                  <a:txBody>
                    <a:bodyPr/>
                    <a:lstStyle/>
                    <a:p>
                      <a:pPr algn="ctr" rtl="1" fontAlgn="ctr"/>
                      <a:r>
                        <a:rPr kumimoji="0" lang="ar-SA" sz="1700" kern="0" cap="all" dirty="0">
                          <a:solidFill>
                            <a:schemeClr val="bg1"/>
                          </a:solidFill>
                          <a:latin typeface="DIN NEXT™ ARABIC BOLD" panose="020B0803020203050203" pitchFamily="34" charset="-78"/>
                          <a:ea typeface="+mn-ea"/>
                          <a:cs typeface="DIN NEXT™ ARABIC BOLD" panose="020B0803020203050203" pitchFamily="34" charset="-78"/>
                        </a:rPr>
                        <a:t>بلدية محافظة صبياء</a:t>
                      </a:r>
                    </a:p>
                  </a:txBody>
                  <a:tcPr marL="7646" marR="7646" marT="7646" marB="0" anchor="ctr">
                    <a:solidFill>
                      <a:srgbClr val="1F6F75"/>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1</a:t>
                      </a:r>
                    </a:p>
                  </a:txBody>
                  <a:tcPr marL="14288" marR="14288" marT="14288" marB="0" anchor="ctr">
                    <a:solidFill>
                      <a:schemeClr val="bg1"/>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1</a:t>
                      </a:r>
                    </a:p>
                  </a:txBody>
                  <a:tcPr marL="14288" marR="14288" marT="14288" marB="0" anchor="ctr">
                    <a:solidFill>
                      <a:schemeClr val="bg1"/>
                    </a:solidFill>
                  </a:tcPr>
                </a:tc>
                <a:extLst>
                  <a:ext uri="{0D108BD9-81ED-4DB2-BD59-A6C34878D82A}">
                    <a16:rowId xmlns:a16="http://schemas.microsoft.com/office/drawing/2014/main" xmlns="" val="3418992120"/>
                  </a:ext>
                </a:extLst>
              </a:tr>
              <a:tr h="265748">
                <a:tc>
                  <a:txBody>
                    <a:bodyPr/>
                    <a:lstStyle/>
                    <a:p>
                      <a:pPr algn="ctr" rtl="1" fontAlgn="ctr"/>
                      <a:r>
                        <a:rPr kumimoji="0" lang="ar-SA" sz="1700" kern="0" cap="all" dirty="0">
                          <a:solidFill>
                            <a:schemeClr val="bg1"/>
                          </a:solidFill>
                          <a:latin typeface="DIN NEXT™ ARABIC BOLD" panose="020B0803020203050203" pitchFamily="34" charset="-78"/>
                          <a:ea typeface="+mn-ea"/>
                          <a:cs typeface="DIN NEXT™ ARABIC BOLD" panose="020B0803020203050203" pitchFamily="34" charset="-78"/>
                        </a:rPr>
                        <a:t>بلدية محافظة ضمد</a:t>
                      </a:r>
                    </a:p>
                  </a:txBody>
                  <a:tcPr marL="7646" marR="7646" marT="7646" marB="0" anchor="ctr">
                    <a:solidFill>
                      <a:srgbClr val="1F6F75"/>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1</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1</a:t>
                      </a:r>
                    </a:p>
                  </a:txBody>
                  <a:tcPr marL="14288" marR="14288" marT="14288" marB="0" anchor="ctr">
                    <a:solidFill>
                      <a:schemeClr val="bg1">
                        <a:lumMod val="75000"/>
                      </a:schemeClr>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2</a:t>
                      </a:r>
                    </a:p>
                  </a:txBody>
                  <a:tcPr marL="14288" marR="14288" marT="14288" marB="0" anchor="ctr">
                    <a:solidFill>
                      <a:schemeClr val="bg1">
                        <a:lumMod val="75000"/>
                      </a:schemeClr>
                    </a:solidFill>
                  </a:tcPr>
                </a:tc>
                <a:extLst>
                  <a:ext uri="{0D108BD9-81ED-4DB2-BD59-A6C34878D82A}">
                    <a16:rowId xmlns:a16="http://schemas.microsoft.com/office/drawing/2014/main" xmlns="" val="4038950879"/>
                  </a:ext>
                </a:extLst>
              </a:tr>
              <a:tr h="265748">
                <a:tc>
                  <a:txBody>
                    <a:bodyPr/>
                    <a:lstStyle/>
                    <a:p>
                      <a:pPr algn="ctr" rtl="1" fontAlgn="ctr"/>
                      <a:r>
                        <a:rPr kumimoji="0" lang="ar-SA" sz="1700" kern="0" cap="all" dirty="0">
                          <a:solidFill>
                            <a:schemeClr val="bg1"/>
                          </a:solidFill>
                          <a:latin typeface="DIN NEXT™ ARABIC BOLD" panose="020B0803020203050203" pitchFamily="34" charset="-78"/>
                          <a:ea typeface="+mn-ea"/>
                          <a:cs typeface="DIN NEXT™ ARABIC BOLD" panose="020B0803020203050203" pitchFamily="34" charset="-78"/>
                        </a:rPr>
                        <a:t>بلدية محافظة فرسان</a:t>
                      </a:r>
                    </a:p>
                  </a:txBody>
                  <a:tcPr marL="7646" marR="7646" marT="7646" marB="0" anchor="ctr">
                    <a:solidFill>
                      <a:srgbClr val="1F6F75"/>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5</a:t>
                      </a:r>
                    </a:p>
                  </a:txBody>
                  <a:tcPr marL="14288" marR="14288" marT="14288" marB="0" anchor="ctr">
                    <a:solidFill>
                      <a:schemeClr val="bg1"/>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5</a:t>
                      </a:r>
                    </a:p>
                  </a:txBody>
                  <a:tcPr marL="14288" marR="14288" marT="14288" marB="0" anchor="ctr">
                    <a:solidFill>
                      <a:schemeClr val="bg1"/>
                    </a:solidFill>
                  </a:tcPr>
                </a:tc>
                <a:extLst>
                  <a:ext uri="{0D108BD9-81ED-4DB2-BD59-A6C34878D82A}">
                    <a16:rowId xmlns:a16="http://schemas.microsoft.com/office/drawing/2014/main" xmlns="" val="4113162895"/>
                  </a:ext>
                </a:extLst>
              </a:tr>
              <a:tr h="265748">
                <a:tc>
                  <a:txBody>
                    <a:bodyPr/>
                    <a:lstStyle/>
                    <a:p>
                      <a:pPr algn="ctr" rtl="1" fontAlgn="ctr"/>
                      <a:r>
                        <a:rPr kumimoji="0" lang="ar-SA" sz="1700" kern="0" cap="all" dirty="0">
                          <a:solidFill>
                            <a:schemeClr val="bg1"/>
                          </a:solidFill>
                          <a:latin typeface="DIN NEXT™ ARABIC BOLD" panose="020B0803020203050203" pitchFamily="34" charset="-78"/>
                          <a:ea typeface="+mn-ea"/>
                          <a:cs typeface="DIN NEXT™ ARABIC BOLD" panose="020B0803020203050203" pitchFamily="34" charset="-78"/>
                        </a:rPr>
                        <a:t>بلدية هروب</a:t>
                      </a:r>
                    </a:p>
                  </a:txBody>
                  <a:tcPr marL="7646" marR="7646" marT="7646" marB="0" anchor="ctr">
                    <a:solidFill>
                      <a:srgbClr val="1F6F75"/>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2</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2</a:t>
                      </a:r>
                    </a:p>
                  </a:txBody>
                  <a:tcPr marL="14288" marR="14288" marT="14288" marB="0" anchor="ctr">
                    <a:solidFill>
                      <a:schemeClr val="bg1">
                        <a:lumMod val="75000"/>
                      </a:schemeClr>
                    </a:solidFill>
                  </a:tcPr>
                </a:tc>
                <a:extLst>
                  <a:ext uri="{0D108BD9-81ED-4DB2-BD59-A6C34878D82A}">
                    <a16:rowId xmlns:a16="http://schemas.microsoft.com/office/drawing/2014/main" xmlns="" val="3132840990"/>
                  </a:ext>
                </a:extLst>
              </a:tr>
              <a:tr h="265748">
                <a:tc>
                  <a:txBody>
                    <a:bodyPr/>
                    <a:lstStyle/>
                    <a:p>
                      <a:pPr algn="ctr" rtl="1" fontAlgn="ctr"/>
                      <a:r>
                        <a:rPr kumimoji="0" lang="ar-SA" sz="1700" kern="0" cap="all" dirty="0">
                          <a:solidFill>
                            <a:schemeClr val="bg1"/>
                          </a:solidFill>
                          <a:latin typeface="DIN NEXT™ ARABIC BOLD" panose="020B0803020203050203" pitchFamily="34" charset="-78"/>
                          <a:ea typeface="+mn-ea"/>
                          <a:cs typeface="DIN NEXT™ ARABIC BOLD" panose="020B0803020203050203" pitchFamily="34" charset="-78"/>
                        </a:rPr>
                        <a:t>بلدية وادى جازان</a:t>
                      </a:r>
                    </a:p>
                  </a:txBody>
                  <a:tcPr marL="7646" marR="7646" marT="7646" marB="0" anchor="ctr">
                    <a:solidFill>
                      <a:srgbClr val="1F6F75"/>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4</a:t>
                      </a:r>
                    </a:p>
                  </a:txBody>
                  <a:tcPr marL="14288" marR="14288" marT="14288" marB="0" anchor="ctr">
                    <a:solidFill>
                      <a:schemeClr val="bg1"/>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1</a:t>
                      </a:r>
                    </a:p>
                  </a:txBody>
                  <a:tcPr marL="14288" marR="14288" marT="14288" marB="0" anchor="ctr">
                    <a:solidFill>
                      <a:schemeClr val="bg1"/>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5</a:t>
                      </a:r>
                    </a:p>
                  </a:txBody>
                  <a:tcPr marL="14288" marR="14288" marT="14288" marB="0" anchor="ctr">
                    <a:solidFill>
                      <a:schemeClr val="bg1"/>
                    </a:solidFill>
                  </a:tcPr>
                </a:tc>
                <a:extLst>
                  <a:ext uri="{0D108BD9-81ED-4DB2-BD59-A6C34878D82A}">
                    <a16:rowId xmlns:a16="http://schemas.microsoft.com/office/drawing/2014/main" xmlns="" val="3170527759"/>
                  </a:ext>
                </a:extLst>
              </a:tr>
              <a:tr h="322986">
                <a:tc>
                  <a:txBody>
                    <a:bodyPr/>
                    <a:lstStyle/>
                    <a:p>
                      <a:pPr algn="ctr" rtl="0" fontAlgn="ctr"/>
                      <a:r>
                        <a:rPr kumimoji="0" lang="ar-SA" sz="1700" kern="0" cap="all" dirty="0" smtClean="0">
                          <a:solidFill>
                            <a:schemeClr val="bg1"/>
                          </a:solidFill>
                          <a:latin typeface="DIN NEXT™ ARABIC BOLD" panose="020B0803020203050203" pitchFamily="34" charset="-78"/>
                          <a:ea typeface="+mn-ea"/>
                          <a:cs typeface="DIN NEXT™ ARABIC BOLD" panose="020B0803020203050203" pitchFamily="34" charset="-78"/>
                        </a:rPr>
                        <a:t>الإجمالي</a:t>
                      </a:r>
                      <a:endParaRPr kumimoji="0" lang="en-US" sz="1700" kern="0" cap="all" dirty="0">
                        <a:solidFill>
                          <a:schemeClr val="bg1"/>
                        </a:solidFill>
                        <a:latin typeface="DIN NEXT™ ARABIC BOLD" panose="020B0803020203050203" pitchFamily="34" charset="-78"/>
                        <a:ea typeface="+mn-ea"/>
                        <a:cs typeface="DIN NEXT™ ARABIC BOLD" panose="020B0803020203050203" pitchFamily="34" charset="-78"/>
                      </a:endParaRPr>
                    </a:p>
                  </a:txBody>
                  <a:tcPr marL="7646" marR="7646" marT="7646" marB="0" anchor="ctr">
                    <a:solidFill>
                      <a:srgbClr val="1F6F75"/>
                    </a:solidFill>
                  </a:tcPr>
                </a:tc>
                <a:tc>
                  <a:txBody>
                    <a:bodyPr/>
                    <a:lstStyle/>
                    <a:p>
                      <a:pPr algn="ctr" rtl="0" fontAlgn="ctr"/>
                      <a:r>
                        <a:rPr kumimoji="0" lang="en-US" sz="1700" kern="0" cap="all">
                          <a:solidFill>
                            <a:schemeClr val="bg1"/>
                          </a:solidFill>
                          <a:latin typeface="DIN NEXT™ ARABIC BOLD" panose="020B0803020203050203" pitchFamily="34" charset="-78"/>
                          <a:ea typeface="+mn-ea"/>
                          <a:cs typeface="DIN NEXT™ ARABIC BOLD" panose="020B0803020203050203" pitchFamily="34" charset="-78"/>
                        </a:rPr>
                        <a:t>16</a:t>
                      </a:r>
                    </a:p>
                  </a:txBody>
                  <a:tcPr marL="14288" marR="14288" marT="14288" marB="0" anchor="ctr">
                    <a:solidFill>
                      <a:srgbClr val="1F6F75"/>
                    </a:solidFill>
                  </a:tcPr>
                </a:tc>
                <a:tc>
                  <a:txBody>
                    <a:bodyPr/>
                    <a:lstStyle/>
                    <a:p>
                      <a:pPr algn="ctr" rtl="0" fontAlgn="ctr"/>
                      <a:r>
                        <a:rPr kumimoji="0" lang="en-US" sz="1700" kern="0" cap="all">
                          <a:solidFill>
                            <a:schemeClr val="bg1"/>
                          </a:solidFill>
                          <a:latin typeface="DIN NEXT™ ARABIC BOLD" panose="020B0803020203050203" pitchFamily="34" charset="-78"/>
                          <a:ea typeface="+mn-ea"/>
                          <a:cs typeface="DIN NEXT™ ARABIC BOLD" panose="020B0803020203050203" pitchFamily="34" charset="-78"/>
                        </a:rPr>
                        <a:t>103</a:t>
                      </a:r>
                    </a:p>
                  </a:txBody>
                  <a:tcPr marL="14288" marR="14288" marT="14288" marB="0" anchor="ctr">
                    <a:solidFill>
                      <a:srgbClr val="1F6F75"/>
                    </a:solidFill>
                  </a:tcPr>
                </a:tc>
                <a:tc>
                  <a:txBody>
                    <a:bodyPr/>
                    <a:lstStyle/>
                    <a:p>
                      <a:pPr algn="ctr" rtl="0" fontAlgn="ctr"/>
                      <a:r>
                        <a:rPr kumimoji="0" lang="en-US" sz="1700" kern="0" cap="all">
                          <a:solidFill>
                            <a:schemeClr val="bg1"/>
                          </a:solidFill>
                          <a:latin typeface="DIN NEXT™ ARABIC BOLD" panose="020B0803020203050203" pitchFamily="34" charset="-78"/>
                          <a:ea typeface="+mn-ea"/>
                          <a:cs typeface="DIN NEXT™ ARABIC BOLD" panose="020B0803020203050203" pitchFamily="34" charset="-78"/>
                        </a:rPr>
                        <a:t>5</a:t>
                      </a:r>
                    </a:p>
                  </a:txBody>
                  <a:tcPr marL="14288" marR="14288" marT="14288" marB="0" anchor="ctr">
                    <a:solidFill>
                      <a:srgbClr val="1F6F75"/>
                    </a:solidFill>
                  </a:tcPr>
                </a:tc>
                <a:tc>
                  <a:txBody>
                    <a:bodyPr/>
                    <a:lstStyle/>
                    <a:p>
                      <a:pPr algn="ctr" rtl="0" fontAlgn="ctr"/>
                      <a:r>
                        <a:rPr kumimoji="0" lang="en-US" sz="1700" kern="0" cap="all">
                          <a:solidFill>
                            <a:schemeClr val="bg1"/>
                          </a:solidFill>
                          <a:latin typeface="DIN NEXT™ ARABIC BOLD" panose="020B0803020203050203" pitchFamily="34" charset="-78"/>
                          <a:ea typeface="+mn-ea"/>
                          <a:cs typeface="DIN NEXT™ ARABIC BOLD" panose="020B0803020203050203" pitchFamily="34" charset="-78"/>
                        </a:rPr>
                        <a:t>6</a:t>
                      </a:r>
                    </a:p>
                  </a:txBody>
                  <a:tcPr marL="14288" marR="14288" marT="14288" marB="0" anchor="ctr">
                    <a:solidFill>
                      <a:srgbClr val="1F6F75"/>
                    </a:solidFill>
                  </a:tcPr>
                </a:tc>
                <a:tc>
                  <a:txBody>
                    <a:bodyPr/>
                    <a:lstStyle/>
                    <a:p>
                      <a:pPr algn="ctr" rtl="0" fontAlgn="ctr"/>
                      <a:r>
                        <a:rPr kumimoji="0" lang="en-US" sz="1700" kern="0" cap="all">
                          <a:solidFill>
                            <a:schemeClr val="bg1"/>
                          </a:solidFill>
                          <a:latin typeface="DIN NEXT™ ARABIC BOLD" panose="020B0803020203050203" pitchFamily="34" charset="-78"/>
                          <a:ea typeface="+mn-ea"/>
                          <a:cs typeface="DIN NEXT™ ARABIC BOLD" panose="020B0803020203050203" pitchFamily="34" charset="-78"/>
                        </a:rPr>
                        <a:t>10</a:t>
                      </a:r>
                    </a:p>
                  </a:txBody>
                  <a:tcPr marL="14288" marR="14288" marT="14288" marB="0" anchor="ctr">
                    <a:solidFill>
                      <a:srgbClr val="1F6F75"/>
                    </a:solidFill>
                  </a:tcPr>
                </a:tc>
                <a:tc>
                  <a:txBody>
                    <a:bodyPr/>
                    <a:lstStyle/>
                    <a:p>
                      <a:pPr algn="ctr" rtl="0" fontAlgn="ctr"/>
                      <a:r>
                        <a:rPr kumimoji="0" lang="en-US" sz="1700" kern="0" cap="all" dirty="0">
                          <a:solidFill>
                            <a:schemeClr val="bg1"/>
                          </a:solidFill>
                          <a:latin typeface="DIN NEXT™ ARABIC BOLD" panose="020B0803020203050203" pitchFamily="34" charset="-78"/>
                          <a:ea typeface="+mn-ea"/>
                          <a:cs typeface="DIN NEXT™ ARABIC BOLD" panose="020B0803020203050203" pitchFamily="34" charset="-78"/>
                        </a:rPr>
                        <a:t>140</a:t>
                      </a:r>
                    </a:p>
                  </a:txBody>
                  <a:tcPr marL="14288" marR="14288" marT="14288" marB="0" anchor="ctr">
                    <a:solidFill>
                      <a:srgbClr val="1F6F75"/>
                    </a:solidFill>
                  </a:tcPr>
                </a:tc>
                <a:extLst>
                  <a:ext uri="{0D108BD9-81ED-4DB2-BD59-A6C34878D82A}">
                    <a16:rowId xmlns:a16="http://schemas.microsoft.com/office/drawing/2014/main" xmlns="" val="2930559124"/>
                  </a:ext>
                </a:extLst>
              </a:tr>
            </a:tbl>
          </a:graphicData>
        </a:graphic>
      </p:graphicFrame>
      <p:graphicFrame>
        <p:nvGraphicFramePr>
          <p:cNvPr id="8" name="Chart 7"/>
          <p:cNvGraphicFramePr/>
          <p:nvPr>
            <p:extLst/>
          </p:nvPr>
        </p:nvGraphicFramePr>
        <p:xfrm>
          <a:off x="800671" y="1640140"/>
          <a:ext cx="7715795" cy="7167503"/>
        </p:xfrm>
        <a:graphic>
          <a:graphicData uri="http://schemas.openxmlformats.org/drawingml/2006/chart">
            <c:chart xmlns:c="http://schemas.openxmlformats.org/drawingml/2006/chart" xmlns:r="http://schemas.openxmlformats.org/officeDocument/2006/relationships" r:id="rId4"/>
          </a:graphicData>
        </a:graphic>
      </p:graphicFrame>
      <p:sp>
        <p:nvSpPr>
          <p:cNvPr id="10" name="مربع نص 9">
            <a:extLst>
              <a:ext uri="{FF2B5EF4-FFF2-40B4-BE49-F238E27FC236}">
                <a16:creationId xmlns:a16="http://schemas.microsoft.com/office/drawing/2014/main" xmlns="" id="{094DE3FE-43AB-4A10-BC65-2E7EE1693E70}"/>
              </a:ext>
            </a:extLst>
          </p:cNvPr>
          <p:cNvSpPr txBox="1"/>
          <p:nvPr/>
        </p:nvSpPr>
        <p:spPr>
          <a:xfrm>
            <a:off x="1447800" y="9486900"/>
            <a:ext cx="16474310" cy="415498"/>
          </a:xfrm>
          <a:prstGeom prst="rect">
            <a:avLst/>
          </a:prstGeom>
          <a:noFill/>
        </p:spPr>
        <p:txBody>
          <a:bodyPr wrap="square">
            <a:spAutoFit/>
          </a:bodyPr>
          <a:lstStyle/>
          <a:p>
            <a:pPr algn="r" rtl="1">
              <a:defRPr/>
            </a:pPr>
            <a:r>
              <a:rPr lang="ar-SA" sz="2100" kern="0" cap="all" dirty="0">
                <a:solidFill>
                  <a:srgbClr val="FF0000"/>
                </a:solidFill>
                <a:latin typeface="DIN NEXT™ ARABIC BOLD" panose="020B0803020203050203" pitchFamily="34" charset="-78"/>
                <a:cs typeface="DIN NEXT™ ARABIC BOLD" panose="020B0803020203050203" pitchFamily="34" charset="-78"/>
                <a:sym typeface="DIN NEXT™ ARABIC REGULAR" panose="020B0503020203050203" pitchFamily="34" charset="-78"/>
              </a:rPr>
              <a:t>*</a:t>
            </a:r>
            <a:r>
              <a:rPr lang="ar-SA" sz="2100" kern="0" cap="all" dirty="0">
                <a:latin typeface="DIN NEXT™ ARABIC BOLD" panose="020B0803020203050203" pitchFamily="34" charset="-78"/>
                <a:cs typeface="DIN NEXT™ ARABIC BOLD" panose="020B0803020203050203" pitchFamily="34" charset="-78"/>
                <a:sym typeface="DIN NEXT™ ARABIC REGULAR" panose="020B0503020203050203" pitchFamily="34" charset="-78"/>
              </a:rPr>
              <a:t> زيادة المدة عن 90 يوم تمديد من صلاحية الأمانة و زيادة المدة عن 180 يوم تمديد من صلاحية الوزارة .  </a:t>
            </a:r>
          </a:p>
        </p:txBody>
      </p:sp>
      <p:pic>
        <p:nvPicPr>
          <p:cNvPr id="7" name="Picture 3"/>
          <p:cNvPicPr>
            <a:picLocks noChangeAspect="1"/>
          </p:cNvPicPr>
          <p:nvPr/>
        </p:nvPicPr>
        <p:blipFill>
          <a:blip r:embed="rId5"/>
          <a:srcRect t="16363" b="17045"/>
          <a:stretch>
            <a:fillRect/>
          </a:stretch>
        </p:blipFill>
        <p:spPr>
          <a:xfrm>
            <a:off x="0" y="48573"/>
            <a:ext cx="1768741" cy="1177816"/>
          </a:xfrm>
          <a:prstGeom prst="rect">
            <a:avLst/>
          </a:prstGeom>
        </p:spPr>
      </p:pic>
      <p:sp>
        <p:nvSpPr>
          <p:cNvPr id="11" name="مستطيل مستدير الزوايا 10"/>
          <p:cNvSpPr/>
          <p:nvPr/>
        </p:nvSpPr>
        <p:spPr>
          <a:xfrm>
            <a:off x="13058802" y="314101"/>
            <a:ext cx="4750291" cy="582094"/>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r" rtl="1">
              <a:defRPr/>
            </a:pPr>
            <a:r>
              <a:rPr lang="ar-SA" sz="3000" kern="0" cap="all" dirty="0">
                <a:solidFill>
                  <a:schemeClr val="tx1"/>
                </a:solidFill>
                <a:latin typeface="DIN NEXT™ ARABIC BOLD" panose="020B0803020203050203" pitchFamily="34" charset="-78"/>
                <a:cs typeface="DIN NEXT™ ARABIC BOLD" panose="020B0803020203050203" pitchFamily="34" charset="-78"/>
                <a:sym typeface="DIN NEXT™ ARABIC REGULAR" panose="020B0503020203050203" pitchFamily="34" charset="-78"/>
              </a:rPr>
              <a:t>مشاريع لجنة فحص العروض </a:t>
            </a:r>
            <a:endParaRPr lang="ar-SA" sz="3000" kern="0" cap="all" dirty="0">
              <a:solidFill>
                <a:schemeClr val="tx1"/>
              </a:solidFill>
              <a:latin typeface="DIN NEXT™ ARABIC BOLD" panose="020B0803020203050203" pitchFamily="34" charset="-78"/>
              <a:cs typeface="DIN NEXT™ ARABIC BOLD" panose="020B0803020203050203" pitchFamily="34" charset="-78"/>
            </a:endParaRPr>
          </a:p>
        </p:txBody>
      </p:sp>
    </p:spTree>
    <p:extLst>
      <p:ext uri="{BB962C8B-B14F-4D97-AF65-F5344CB8AC3E}">
        <p14:creationId xmlns:p14="http://schemas.microsoft.com/office/powerpoint/2010/main" val="1736540445"/>
      </p:ext>
    </p:extLst>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pic>
        <p:nvPicPr>
          <p:cNvPr id="98" name="Picture 2"/>
          <p:cNvPicPr>
            <a:picLocks noChangeAspect="1"/>
          </p:cNvPicPr>
          <p:nvPr/>
        </p:nvPicPr>
        <p:blipFill>
          <a:blip r:embed="rId3">
            <a:alphaModFix amt="71000"/>
          </a:blip>
          <a:srcRect/>
          <a:stretch>
            <a:fillRect/>
          </a:stretch>
        </p:blipFill>
        <p:spPr>
          <a:xfrm>
            <a:off x="0" y="0"/>
            <a:ext cx="18288000" cy="10287000"/>
          </a:xfrm>
          <a:prstGeom prst="rect">
            <a:avLst/>
          </a:prstGeom>
        </p:spPr>
      </p:pic>
      <p:grpSp>
        <p:nvGrpSpPr>
          <p:cNvPr id="1440" name="Google Shape;1440;p62"/>
          <p:cNvGrpSpPr/>
          <p:nvPr/>
        </p:nvGrpSpPr>
        <p:grpSpPr>
          <a:xfrm>
            <a:off x="1061607" y="1503492"/>
            <a:ext cx="16574898" cy="7370697"/>
            <a:chOff x="-85309" y="784977"/>
            <a:chExt cx="12836817" cy="5441032"/>
          </a:xfrm>
        </p:grpSpPr>
        <p:grpSp>
          <p:nvGrpSpPr>
            <p:cNvPr id="1441" name="Google Shape;1441;p62"/>
            <p:cNvGrpSpPr/>
            <p:nvPr/>
          </p:nvGrpSpPr>
          <p:grpSpPr>
            <a:xfrm>
              <a:off x="-85309" y="784977"/>
              <a:ext cx="12836817" cy="5441032"/>
              <a:chOff x="-85309" y="784977"/>
              <a:chExt cx="12836817" cy="5441032"/>
            </a:xfrm>
          </p:grpSpPr>
          <p:grpSp>
            <p:nvGrpSpPr>
              <p:cNvPr id="1442" name="Google Shape;1442;p62"/>
              <p:cNvGrpSpPr/>
              <p:nvPr/>
            </p:nvGrpSpPr>
            <p:grpSpPr>
              <a:xfrm>
                <a:off x="-85309" y="784977"/>
                <a:ext cx="12277330" cy="5441032"/>
                <a:chOff x="-85309" y="784977"/>
                <a:chExt cx="12277330" cy="5441032"/>
              </a:xfrm>
            </p:grpSpPr>
            <p:grpSp>
              <p:nvGrpSpPr>
                <p:cNvPr id="1443" name="Google Shape;1443;p62"/>
                <p:cNvGrpSpPr/>
                <p:nvPr/>
              </p:nvGrpSpPr>
              <p:grpSpPr>
                <a:xfrm>
                  <a:off x="-85309" y="784977"/>
                  <a:ext cx="12277330" cy="5441032"/>
                  <a:chOff x="-85309" y="784977"/>
                  <a:chExt cx="12277330" cy="5441032"/>
                </a:xfrm>
              </p:grpSpPr>
              <p:sp>
                <p:nvSpPr>
                  <p:cNvPr id="1444" name="Google Shape;1444;p62"/>
                  <p:cNvSpPr/>
                  <p:nvPr/>
                </p:nvSpPr>
                <p:spPr>
                  <a:xfrm>
                    <a:off x="0" y="3182562"/>
                    <a:ext cx="12192021" cy="1743990"/>
                  </a:xfrm>
                  <a:custGeom>
                    <a:avLst/>
                    <a:gdLst/>
                    <a:ahLst/>
                    <a:cxnLst/>
                    <a:rect l="l" t="t" r="r" b="b"/>
                    <a:pathLst>
                      <a:path w="33816" h="8595" extrusionOk="0">
                        <a:moveTo>
                          <a:pt x="0" y="8595"/>
                        </a:moveTo>
                        <a:lnTo>
                          <a:pt x="4681" y="8595"/>
                        </a:lnTo>
                        <a:cubicBezTo>
                          <a:pt x="5051" y="8595"/>
                          <a:pt x="5388" y="8447"/>
                          <a:pt x="5546" y="8214"/>
                        </a:cubicBezTo>
                        <a:lnTo>
                          <a:pt x="7755" y="4956"/>
                        </a:lnTo>
                        <a:lnTo>
                          <a:pt x="12866" y="4924"/>
                        </a:lnTo>
                        <a:cubicBezTo>
                          <a:pt x="13285" y="4921"/>
                          <a:pt x="13653" y="4729"/>
                          <a:pt x="13774" y="4449"/>
                        </a:cubicBezTo>
                        <a:lnTo>
                          <a:pt x="14430" y="2930"/>
                        </a:lnTo>
                        <a:lnTo>
                          <a:pt x="17651" y="2942"/>
                        </a:lnTo>
                        <a:lnTo>
                          <a:pt x="18401" y="5034"/>
                        </a:lnTo>
                        <a:cubicBezTo>
                          <a:pt x="18507" y="5330"/>
                          <a:pt x="18888" y="5538"/>
                          <a:pt x="19326" y="5539"/>
                        </a:cubicBezTo>
                        <a:lnTo>
                          <a:pt x="26690" y="5557"/>
                        </a:lnTo>
                        <a:cubicBezTo>
                          <a:pt x="26691" y="5557"/>
                          <a:pt x="26693" y="5557"/>
                          <a:pt x="26694" y="5557"/>
                        </a:cubicBezTo>
                        <a:cubicBezTo>
                          <a:pt x="27008" y="5557"/>
                          <a:pt x="27303" y="5450"/>
                          <a:pt x="27482" y="5269"/>
                        </a:cubicBezTo>
                        <a:cubicBezTo>
                          <a:pt x="27661" y="5087"/>
                          <a:pt x="27700" y="4856"/>
                          <a:pt x="27587" y="4650"/>
                        </a:cubicBezTo>
                        <a:lnTo>
                          <a:pt x="25749" y="1334"/>
                        </a:lnTo>
                        <a:lnTo>
                          <a:pt x="33816" y="1337"/>
                        </a:lnTo>
                        <a:lnTo>
                          <a:pt x="33816" y="0"/>
                        </a:lnTo>
                        <a:lnTo>
                          <a:pt x="24354" y="0"/>
                        </a:lnTo>
                        <a:cubicBezTo>
                          <a:pt x="24039" y="0"/>
                          <a:pt x="23743" y="108"/>
                          <a:pt x="23565" y="290"/>
                        </a:cubicBezTo>
                        <a:cubicBezTo>
                          <a:pt x="23386" y="471"/>
                          <a:pt x="23348" y="702"/>
                          <a:pt x="23461" y="907"/>
                        </a:cubicBezTo>
                        <a:lnTo>
                          <a:pt x="25297" y="4220"/>
                        </a:lnTo>
                        <a:lnTo>
                          <a:pt x="20077" y="4207"/>
                        </a:lnTo>
                        <a:lnTo>
                          <a:pt x="19327" y="2117"/>
                        </a:lnTo>
                        <a:cubicBezTo>
                          <a:pt x="19221" y="1821"/>
                          <a:pt x="18842" y="1613"/>
                          <a:pt x="18404" y="1612"/>
                        </a:cubicBezTo>
                        <a:lnTo>
                          <a:pt x="13726" y="1593"/>
                        </a:lnTo>
                        <a:cubicBezTo>
                          <a:pt x="13724" y="1593"/>
                          <a:pt x="13722" y="1593"/>
                          <a:pt x="13720" y="1593"/>
                        </a:cubicBezTo>
                        <a:cubicBezTo>
                          <a:pt x="13298" y="1593"/>
                          <a:pt x="12925" y="1786"/>
                          <a:pt x="12804" y="2068"/>
                        </a:cubicBezTo>
                        <a:lnTo>
                          <a:pt x="12144" y="3595"/>
                        </a:lnTo>
                        <a:lnTo>
                          <a:pt x="7138" y="3626"/>
                        </a:lnTo>
                        <a:cubicBezTo>
                          <a:pt x="6770" y="3628"/>
                          <a:pt x="6437" y="3777"/>
                          <a:pt x="6281" y="4008"/>
                        </a:cubicBezTo>
                        <a:lnTo>
                          <a:pt x="4075" y="7262"/>
                        </a:lnTo>
                        <a:lnTo>
                          <a:pt x="0" y="7244"/>
                        </a:lnTo>
                        <a:lnTo>
                          <a:pt x="0" y="8595"/>
                        </a:lnTo>
                        <a:close/>
                      </a:path>
                    </a:pathLst>
                  </a:custGeom>
                  <a:solidFill>
                    <a:srgbClr val="000000"/>
                  </a:solidFill>
                  <a:ln>
                    <a:noFill/>
                  </a:ln>
                  <a:effectLst>
                    <a:outerShdw blurRad="38100" dist="25400" dir="5400000" algn="t" rotWithShape="0">
                      <a:srgbClr val="000000">
                        <a:alpha val="40000"/>
                      </a:srgbClr>
                    </a:outerShdw>
                  </a:effectLst>
                </p:spPr>
                <p:txBody>
                  <a:bodyPr spcFirstLastPara="1" wrap="square" lIns="77138" tIns="38550" rIns="77138" bIns="38550" anchor="t" anchorCtr="0">
                    <a:noAutofit/>
                  </a:bodyPr>
                  <a:lstStyle/>
                  <a:p>
                    <a:pPr algn="r" rtl="1"/>
                    <a:endParaRPr sz="1520">
                      <a:solidFill>
                        <a:srgbClr val="000000"/>
                      </a:solidFill>
                      <a:latin typeface="Poppins Light"/>
                      <a:ea typeface="Poppins Light"/>
                      <a:cs typeface="Poppins Light"/>
                      <a:sym typeface="Poppins Light"/>
                    </a:endParaRPr>
                  </a:p>
                </p:txBody>
              </p:sp>
              <p:sp>
                <p:nvSpPr>
                  <p:cNvPr id="1445" name="Google Shape;1445;p62"/>
                  <p:cNvSpPr/>
                  <p:nvPr/>
                </p:nvSpPr>
                <p:spPr>
                  <a:xfrm>
                    <a:off x="0" y="3046829"/>
                    <a:ext cx="12192021" cy="1743990"/>
                  </a:xfrm>
                  <a:custGeom>
                    <a:avLst/>
                    <a:gdLst/>
                    <a:ahLst/>
                    <a:cxnLst/>
                    <a:rect l="l" t="t" r="r" b="b"/>
                    <a:pathLst>
                      <a:path w="33816" h="8595" extrusionOk="0">
                        <a:moveTo>
                          <a:pt x="0" y="8595"/>
                        </a:moveTo>
                        <a:lnTo>
                          <a:pt x="4681" y="8595"/>
                        </a:lnTo>
                        <a:cubicBezTo>
                          <a:pt x="5051" y="8595"/>
                          <a:pt x="5388" y="8447"/>
                          <a:pt x="5546" y="8214"/>
                        </a:cubicBezTo>
                        <a:lnTo>
                          <a:pt x="7755" y="4956"/>
                        </a:lnTo>
                        <a:lnTo>
                          <a:pt x="12866" y="4924"/>
                        </a:lnTo>
                        <a:cubicBezTo>
                          <a:pt x="13285" y="4922"/>
                          <a:pt x="13653" y="4729"/>
                          <a:pt x="13774" y="4449"/>
                        </a:cubicBezTo>
                        <a:lnTo>
                          <a:pt x="14430" y="2930"/>
                        </a:lnTo>
                        <a:lnTo>
                          <a:pt x="17651" y="2942"/>
                        </a:lnTo>
                        <a:lnTo>
                          <a:pt x="18401" y="5034"/>
                        </a:lnTo>
                        <a:cubicBezTo>
                          <a:pt x="18507" y="5330"/>
                          <a:pt x="18888" y="5538"/>
                          <a:pt x="19326" y="5539"/>
                        </a:cubicBezTo>
                        <a:lnTo>
                          <a:pt x="26690" y="5558"/>
                        </a:lnTo>
                        <a:cubicBezTo>
                          <a:pt x="26691" y="5558"/>
                          <a:pt x="26693" y="5558"/>
                          <a:pt x="26694" y="5558"/>
                        </a:cubicBezTo>
                        <a:cubicBezTo>
                          <a:pt x="27008" y="5558"/>
                          <a:pt x="27303" y="5450"/>
                          <a:pt x="27482" y="5269"/>
                        </a:cubicBezTo>
                        <a:cubicBezTo>
                          <a:pt x="27661" y="5087"/>
                          <a:pt x="27700" y="4856"/>
                          <a:pt x="27587" y="4651"/>
                        </a:cubicBezTo>
                        <a:lnTo>
                          <a:pt x="25749" y="1334"/>
                        </a:lnTo>
                        <a:lnTo>
                          <a:pt x="33816" y="1337"/>
                        </a:lnTo>
                        <a:lnTo>
                          <a:pt x="33816" y="0"/>
                        </a:lnTo>
                        <a:lnTo>
                          <a:pt x="24354" y="0"/>
                        </a:lnTo>
                        <a:cubicBezTo>
                          <a:pt x="24039" y="0"/>
                          <a:pt x="23743" y="108"/>
                          <a:pt x="23565" y="290"/>
                        </a:cubicBezTo>
                        <a:cubicBezTo>
                          <a:pt x="23386" y="471"/>
                          <a:pt x="23348" y="702"/>
                          <a:pt x="23461" y="907"/>
                        </a:cubicBezTo>
                        <a:lnTo>
                          <a:pt x="25297" y="4220"/>
                        </a:lnTo>
                        <a:lnTo>
                          <a:pt x="20077" y="4207"/>
                        </a:lnTo>
                        <a:lnTo>
                          <a:pt x="19327" y="2117"/>
                        </a:lnTo>
                        <a:cubicBezTo>
                          <a:pt x="19221" y="1821"/>
                          <a:pt x="18842" y="1613"/>
                          <a:pt x="18404" y="1612"/>
                        </a:cubicBezTo>
                        <a:lnTo>
                          <a:pt x="13726" y="1593"/>
                        </a:lnTo>
                        <a:cubicBezTo>
                          <a:pt x="13724" y="1593"/>
                          <a:pt x="13722" y="1593"/>
                          <a:pt x="13720" y="1593"/>
                        </a:cubicBezTo>
                        <a:cubicBezTo>
                          <a:pt x="13298" y="1593"/>
                          <a:pt x="12925" y="1786"/>
                          <a:pt x="12804" y="2068"/>
                        </a:cubicBezTo>
                        <a:lnTo>
                          <a:pt x="12144" y="3595"/>
                        </a:lnTo>
                        <a:lnTo>
                          <a:pt x="7138" y="3626"/>
                        </a:lnTo>
                        <a:cubicBezTo>
                          <a:pt x="6770" y="3628"/>
                          <a:pt x="6437" y="3777"/>
                          <a:pt x="6281" y="4008"/>
                        </a:cubicBezTo>
                        <a:lnTo>
                          <a:pt x="4075" y="7262"/>
                        </a:lnTo>
                        <a:lnTo>
                          <a:pt x="0" y="7244"/>
                        </a:lnTo>
                        <a:lnTo>
                          <a:pt x="0" y="8595"/>
                        </a:lnTo>
                        <a:close/>
                      </a:path>
                    </a:pathLst>
                  </a:custGeom>
                  <a:solidFill>
                    <a:srgbClr val="000000"/>
                  </a:solidFill>
                  <a:ln>
                    <a:noFill/>
                  </a:ln>
                </p:spPr>
                <p:txBody>
                  <a:bodyPr spcFirstLastPara="1" wrap="square" lIns="77138" tIns="38550" rIns="77138" bIns="38550" anchor="t" anchorCtr="0">
                    <a:noAutofit/>
                  </a:bodyPr>
                  <a:lstStyle/>
                  <a:p>
                    <a:pPr algn="r" rtl="1"/>
                    <a:endParaRPr sz="1520">
                      <a:solidFill>
                        <a:srgbClr val="000000"/>
                      </a:solidFill>
                      <a:latin typeface="Poppins Light"/>
                      <a:ea typeface="Poppins Light"/>
                      <a:cs typeface="Poppins Light"/>
                      <a:sym typeface="Poppins Light"/>
                    </a:endParaRPr>
                  </a:p>
                </p:txBody>
              </p:sp>
              <p:sp>
                <p:nvSpPr>
                  <p:cNvPr id="1446" name="Google Shape;1446;p62"/>
                  <p:cNvSpPr/>
                  <p:nvPr/>
                </p:nvSpPr>
                <p:spPr>
                  <a:xfrm>
                    <a:off x="0" y="3046829"/>
                    <a:ext cx="12192021" cy="1743990"/>
                  </a:xfrm>
                  <a:custGeom>
                    <a:avLst/>
                    <a:gdLst/>
                    <a:ahLst/>
                    <a:cxnLst/>
                    <a:rect l="l" t="t" r="r" b="b"/>
                    <a:pathLst>
                      <a:path w="33816" h="8595" extrusionOk="0">
                        <a:moveTo>
                          <a:pt x="0" y="8595"/>
                        </a:moveTo>
                        <a:lnTo>
                          <a:pt x="4681" y="8595"/>
                        </a:lnTo>
                        <a:cubicBezTo>
                          <a:pt x="5051" y="8595"/>
                          <a:pt x="5388" y="8447"/>
                          <a:pt x="5546" y="8214"/>
                        </a:cubicBezTo>
                        <a:lnTo>
                          <a:pt x="7755" y="4956"/>
                        </a:lnTo>
                        <a:lnTo>
                          <a:pt x="12866" y="4924"/>
                        </a:lnTo>
                        <a:cubicBezTo>
                          <a:pt x="13285" y="4922"/>
                          <a:pt x="13653" y="4729"/>
                          <a:pt x="13774" y="4449"/>
                        </a:cubicBezTo>
                        <a:lnTo>
                          <a:pt x="14430" y="2930"/>
                        </a:lnTo>
                        <a:lnTo>
                          <a:pt x="17651" y="2942"/>
                        </a:lnTo>
                        <a:lnTo>
                          <a:pt x="18401" y="5034"/>
                        </a:lnTo>
                        <a:cubicBezTo>
                          <a:pt x="18507" y="5330"/>
                          <a:pt x="18888" y="5538"/>
                          <a:pt x="19326" y="5539"/>
                        </a:cubicBezTo>
                        <a:lnTo>
                          <a:pt x="26690" y="5558"/>
                        </a:lnTo>
                        <a:cubicBezTo>
                          <a:pt x="26691" y="5558"/>
                          <a:pt x="26693" y="5558"/>
                          <a:pt x="26694" y="5558"/>
                        </a:cubicBezTo>
                        <a:cubicBezTo>
                          <a:pt x="27008" y="5558"/>
                          <a:pt x="27303" y="5450"/>
                          <a:pt x="27482" y="5269"/>
                        </a:cubicBezTo>
                        <a:cubicBezTo>
                          <a:pt x="27661" y="5087"/>
                          <a:pt x="27700" y="4856"/>
                          <a:pt x="27587" y="4651"/>
                        </a:cubicBezTo>
                        <a:lnTo>
                          <a:pt x="25749" y="1334"/>
                        </a:lnTo>
                        <a:lnTo>
                          <a:pt x="33816" y="1337"/>
                        </a:lnTo>
                        <a:moveTo>
                          <a:pt x="33816" y="0"/>
                        </a:moveTo>
                        <a:lnTo>
                          <a:pt x="24354" y="0"/>
                        </a:lnTo>
                        <a:cubicBezTo>
                          <a:pt x="24039" y="0"/>
                          <a:pt x="23743" y="108"/>
                          <a:pt x="23565" y="290"/>
                        </a:cubicBezTo>
                        <a:cubicBezTo>
                          <a:pt x="23386" y="471"/>
                          <a:pt x="23348" y="702"/>
                          <a:pt x="23461" y="907"/>
                        </a:cubicBezTo>
                        <a:lnTo>
                          <a:pt x="25297" y="4220"/>
                        </a:lnTo>
                        <a:lnTo>
                          <a:pt x="20077" y="4207"/>
                        </a:lnTo>
                        <a:lnTo>
                          <a:pt x="19327" y="2117"/>
                        </a:lnTo>
                        <a:cubicBezTo>
                          <a:pt x="19221" y="1821"/>
                          <a:pt x="18842" y="1613"/>
                          <a:pt x="18404" y="1612"/>
                        </a:cubicBezTo>
                        <a:lnTo>
                          <a:pt x="13726" y="1593"/>
                        </a:lnTo>
                        <a:cubicBezTo>
                          <a:pt x="13724" y="1593"/>
                          <a:pt x="13722" y="1593"/>
                          <a:pt x="13720" y="1593"/>
                        </a:cubicBezTo>
                        <a:cubicBezTo>
                          <a:pt x="13298" y="1593"/>
                          <a:pt x="12925" y="1786"/>
                          <a:pt x="12804" y="2068"/>
                        </a:cubicBezTo>
                        <a:lnTo>
                          <a:pt x="12144" y="3595"/>
                        </a:lnTo>
                        <a:lnTo>
                          <a:pt x="7138" y="3626"/>
                        </a:lnTo>
                        <a:cubicBezTo>
                          <a:pt x="6770" y="3628"/>
                          <a:pt x="6437" y="3777"/>
                          <a:pt x="6281" y="4008"/>
                        </a:cubicBezTo>
                        <a:lnTo>
                          <a:pt x="4075" y="7262"/>
                        </a:lnTo>
                        <a:lnTo>
                          <a:pt x="0" y="7244"/>
                        </a:lnTo>
                      </a:path>
                    </a:pathLst>
                  </a:custGeom>
                  <a:noFill/>
                  <a:ln w="12700" cap="flat" cmpd="sng">
                    <a:solidFill>
                      <a:srgbClr val="FFFFFF"/>
                    </a:solidFill>
                    <a:prstDash val="solid"/>
                    <a:miter lim="800000"/>
                    <a:headEnd type="none" w="sm" len="sm"/>
                    <a:tailEnd type="none" w="sm" len="sm"/>
                  </a:ln>
                </p:spPr>
                <p:txBody>
                  <a:bodyPr spcFirstLastPara="1" wrap="square" lIns="77138" tIns="38550" rIns="77138" bIns="38550" anchor="t" anchorCtr="0">
                    <a:noAutofit/>
                  </a:bodyPr>
                  <a:lstStyle/>
                  <a:p>
                    <a:pPr algn="r" rtl="1"/>
                    <a:endParaRPr sz="1520">
                      <a:solidFill>
                        <a:srgbClr val="000000"/>
                      </a:solidFill>
                      <a:latin typeface="Poppins Light"/>
                      <a:ea typeface="Poppins Light"/>
                      <a:cs typeface="Poppins Light"/>
                      <a:sym typeface="Poppins Light"/>
                    </a:endParaRPr>
                  </a:p>
                </p:txBody>
              </p:sp>
              <p:cxnSp>
                <p:nvCxnSpPr>
                  <p:cNvPr id="1447" name="Google Shape;1447;p62"/>
                  <p:cNvCxnSpPr/>
                  <p:nvPr/>
                </p:nvCxnSpPr>
                <p:spPr>
                  <a:xfrm rot="10800000">
                    <a:off x="11496868" y="3182561"/>
                    <a:ext cx="274500" cy="0"/>
                  </a:xfrm>
                  <a:prstGeom prst="straightConnector1">
                    <a:avLst/>
                  </a:prstGeom>
                  <a:noFill/>
                  <a:ln w="28575" cap="sq" cmpd="sng">
                    <a:solidFill>
                      <a:srgbClr val="FFFFFF"/>
                    </a:solidFill>
                    <a:prstDash val="solid"/>
                    <a:bevel/>
                    <a:headEnd type="none" w="med" len="med"/>
                    <a:tailEnd type="none" w="med" len="med"/>
                  </a:ln>
                </p:spPr>
              </p:cxnSp>
              <p:sp>
                <p:nvSpPr>
                  <p:cNvPr id="1448" name="Google Shape;1448;p62"/>
                  <p:cNvSpPr/>
                  <p:nvPr/>
                </p:nvSpPr>
                <p:spPr>
                  <a:xfrm>
                    <a:off x="9292016" y="3178989"/>
                    <a:ext cx="1722216" cy="7144"/>
                  </a:xfrm>
                  <a:custGeom>
                    <a:avLst/>
                    <a:gdLst/>
                    <a:ahLst/>
                    <a:cxnLst/>
                    <a:rect l="l" t="t" r="r" b="b"/>
                    <a:pathLst>
                      <a:path w="4777" h="36" extrusionOk="0">
                        <a:moveTo>
                          <a:pt x="4759" y="0"/>
                        </a:moveTo>
                        <a:lnTo>
                          <a:pt x="4777" y="0"/>
                        </a:lnTo>
                        <a:lnTo>
                          <a:pt x="4777" y="36"/>
                        </a:lnTo>
                        <a:lnTo>
                          <a:pt x="4759" y="36"/>
                        </a:lnTo>
                        <a:lnTo>
                          <a:pt x="4477" y="36"/>
                        </a:lnTo>
                        <a:lnTo>
                          <a:pt x="4459" y="36"/>
                        </a:lnTo>
                        <a:lnTo>
                          <a:pt x="4459" y="0"/>
                        </a:lnTo>
                        <a:lnTo>
                          <a:pt x="4477" y="0"/>
                        </a:lnTo>
                        <a:lnTo>
                          <a:pt x="4759" y="0"/>
                        </a:lnTo>
                        <a:close/>
                        <a:moveTo>
                          <a:pt x="18" y="36"/>
                        </a:moveTo>
                        <a:lnTo>
                          <a:pt x="0" y="36"/>
                        </a:lnTo>
                        <a:lnTo>
                          <a:pt x="0" y="0"/>
                        </a:lnTo>
                        <a:lnTo>
                          <a:pt x="18" y="0"/>
                        </a:lnTo>
                        <a:lnTo>
                          <a:pt x="237" y="0"/>
                        </a:lnTo>
                        <a:lnTo>
                          <a:pt x="255" y="0"/>
                        </a:lnTo>
                        <a:lnTo>
                          <a:pt x="255" y="36"/>
                        </a:lnTo>
                        <a:lnTo>
                          <a:pt x="237" y="36"/>
                        </a:lnTo>
                        <a:lnTo>
                          <a:pt x="18" y="36"/>
                        </a:lnTo>
                        <a:close/>
                        <a:moveTo>
                          <a:pt x="520" y="36"/>
                        </a:moveTo>
                        <a:lnTo>
                          <a:pt x="502" y="36"/>
                        </a:lnTo>
                        <a:lnTo>
                          <a:pt x="502" y="0"/>
                        </a:lnTo>
                        <a:lnTo>
                          <a:pt x="520" y="0"/>
                        </a:lnTo>
                        <a:lnTo>
                          <a:pt x="802" y="0"/>
                        </a:lnTo>
                        <a:lnTo>
                          <a:pt x="820" y="0"/>
                        </a:lnTo>
                        <a:lnTo>
                          <a:pt x="820" y="36"/>
                        </a:lnTo>
                        <a:lnTo>
                          <a:pt x="802" y="36"/>
                        </a:lnTo>
                        <a:lnTo>
                          <a:pt x="520" y="36"/>
                        </a:lnTo>
                        <a:close/>
                        <a:moveTo>
                          <a:pt x="1085" y="36"/>
                        </a:moveTo>
                        <a:lnTo>
                          <a:pt x="1067" y="36"/>
                        </a:lnTo>
                        <a:lnTo>
                          <a:pt x="1067" y="0"/>
                        </a:lnTo>
                        <a:lnTo>
                          <a:pt x="1085" y="0"/>
                        </a:lnTo>
                        <a:lnTo>
                          <a:pt x="1367" y="0"/>
                        </a:lnTo>
                        <a:lnTo>
                          <a:pt x="1385" y="0"/>
                        </a:lnTo>
                        <a:lnTo>
                          <a:pt x="1385" y="36"/>
                        </a:lnTo>
                        <a:lnTo>
                          <a:pt x="1367" y="36"/>
                        </a:lnTo>
                        <a:lnTo>
                          <a:pt x="1085" y="36"/>
                        </a:lnTo>
                        <a:close/>
                        <a:moveTo>
                          <a:pt x="1650" y="36"/>
                        </a:moveTo>
                        <a:lnTo>
                          <a:pt x="1632" y="36"/>
                        </a:lnTo>
                        <a:lnTo>
                          <a:pt x="1632" y="0"/>
                        </a:lnTo>
                        <a:lnTo>
                          <a:pt x="1650" y="0"/>
                        </a:lnTo>
                        <a:lnTo>
                          <a:pt x="1933" y="0"/>
                        </a:lnTo>
                        <a:lnTo>
                          <a:pt x="1950" y="0"/>
                        </a:lnTo>
                        <a:lnTo>
                          <a:pt x="1950" y="36"/>
                        </a:lnTo>
                        <a:lnTo>
                          <a:pt x="1933" y="36"/>
                        </a:lnTo>
                        <a:lnTo>
                          <a:pt x="1650" y="36"/>
                        </a:lnTo>
                        <a:close/>
                        <a:moveTo>
                          <a:pt x="2215" y="36"/>
                        </a:moveTo>
                        <a:lnTo>
                          <a:pt x="2198" y="36"/>
                        </a:lnTo>
                        <a:lnTo>
                          <a:pt x="2198" y="0"/>
                        </a:lnTo>
                        <a:lnTo>
                          <a:pt x="2215" y="0"/>
                        </a:lnTo>
                        <a:lnTo>
                          <a:pt x="2498" y="0"/>
                        </a:lnTo>
                        <a:lnTo>
                          <a:pt x="2516" y="0"/>
                        </a:lnTo>
                        <a:lnTo>
                          <a:pt x="2516" y="36"/>
                        </a:lnTo>
                        <a:lnTo>
                          <a:pt x="2498" y="36"/>
                        </a:lnTo>
                        <a:lnTo>
                          <a:pt x="2215" y="36"/>
                        </a:lnTo>
                        <a:close/>
                        <a:moveTo>
                          <a:pt x="2781" y="36"/>
                        </a:moveTo>
                        <a:lnTo>
                          <a:pt x="2763" y="36"/>
                        </a:lnTo>
                        <a:lnTo>
                          <a:pt x="2763" y="0"/>
                        </a:lnTo>
                        <a:lnTo>
                          <a:pt x="2781" y="0"/>
                        </a:lnTo>
                        <a:lnTo>
                          <a:pt x="3063" y="0"/>
                        </a:lnTo>
                        <a:lnTo>
                          <a:pt x="3081" y="0"/>
                        </a:lnTo>
                        <a:lnTo>
                          <a:pt x="3081" y="36"/>
                        </a:lnTo>
                        <a:lnTo>
                          <a:pt x="3063" y="36"/>
                        </a:lnTo>
                        <a:lnTo>
                          <a:pt x="2781" y="36"/>
                        </a:lnTo>
                        <a:close/>
                        <a:moveTo>
                          <a:pt x="3346" y="36"/>
                        </a:moveTo>
                        <a:lnTo>
                          <a:pt x="3328" y="36"/>
                        </a:lnTo>
                        <a:lnTo>
                          <a:pt x="3328" y="0"/>
                        </a:lnTo>
                        <a:lnTo>
                          <a:pt x="3346" y="0"/>
                        </a:lnTo>
                        <a:lnTo>
                          <a:pt x="3629" y="0"/>
                        </a:lnTo>
                        <a:lnTo>
                          <a:pt x="3646" y="0"/>
                        </a:lnTo>
                        <a:lnTo>
                          <a:pt x="3646" y="36"/>
                        </a:lnTo>
                        <a:lnTo>
                          <a:pt x="3629" y="36"/>
                        </a:lnTo>
                        <a:lnTo>
                          <a:pt x="3346" y="36"/>
                        </a:lnTo>
                        <a:close/>
                        <a:moveTo>
                          <a:pt x="3911" y="36"/>
                        </a:moveTo>
                        <a:lnTo>
                          <a:pt x="3894" y="36"/>
                        </a:lnTo>
                        <a:lnTo>
                          <a:pt x="3894" y="0"/>
                        </a:lnTo>
                        <a:lnTo>
                          <a:pt x="3911" y="0"/>
                        </a:lnTo>
                        <a:lnTo>
                          <a:pt x="4194" y="0"/>
                        </a:lnTo>
                        <a:lnTo>
                          <a:pt x="4212" y="0"/>
                        </a:lnTo>
                        <a:lnTo>
                          <a:pt x="4212" y="36"/>
                        </a:lnTo>
                        <a:lnTo>
                          <a:pt x="4194" y="36"/>
                        </a:lnTo>
                        <a:lnTo>
                          <a:pt x="3911" y="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77138" tIns="38550" rIns="77138" bIns="38550" anchor="t" anchorCtr="0">
                    <a:noAutofit/>
                  </a:bodyPr>
                  <a:lstStyle/>
                  <a:p>
                    <a:pPr algn="r" rtl="1"/>
                    <a:endParaRPr sz="1520">
                      <a:solidFill>
                        <a:srgbClr val="000000"/>
                      </a:solidFill>
                      <a:latin typeface="Poppins Light"/>
                      <a:ea typeface="Poppins Light"/>
                      <a:cs typeface="Poppins Light"/>
                      <a:sym typeface="Poppins Light"/>
                    </a:endParaRPr>
                  </a:p>
                </p:txBody>
              </p:sp>
              <p:sp>
                <p:nvSpPr>
                  <p:cNvPr id="1449" name="Google Shape;1449;p62"/>
                  <p:cNvSpPr/>
                  <p:nvPr/>
                </p:nvSpPr>
                <p:spPr>
                  <a:xfrm>
                    <a:off x="8780909" y="3182560"/>
                    <a:ext cx="273014" cy="134840"/>
                  </a:xfrm>
                  <a:custGeom>
                    <a:avLst/>
                    <a:gdLst/>
                    <a:ahLst/>
                    <a:cxnLst/>
                    <a:rect l="l" t="t" r="r" b="b"/>
                    <a:pathLst>
                      <a:path w="761" h="666" extrusionOk="0">
                        <a:moveTo>
                          <a:pt x="761" y="0"/>
                        </a:moveTo>
                        <a:lnTo>
                          <a:pt x="0" y="0"/>
                        </a:lnTo>
                        <a:lnTo>
                          <a:pt x="368" y="666"/>
                        </a:lnTo>
                      </a:path>
                    </a:pathLst>
                  </a:custGeom>
                  <a:noFill/>
                  <a:ln w="28575" cap="sq" cmpd="sng">
                    <a:solidFill>
                      <a:srgbClr val="FFFFFF"/>
                    </a:solidFill>
                    <a:prstDash val="solid"/>
                    <a:bevel/>
                    <a:headEnd type="none" w="med" len="med"/>
                    <a:tailEnd type="none" w="med" len="med"/>
                  </a:ln>
                </p:spPr>
                <p:txBody>
                  <a:bodyPr spcFirstLastPara="1" wrap="square" lIns="77138" tIns="38550" rIns="77138" bIns="38550" anchor="t" anchorCtr="0">
                    <a:noAutofit/>
                  </a:bodyPr>
                  <a:lstStyle/>
                  <a:p>
                    <a:pPr algn="r" rtl="1"/>
                    <a:endParaRPr sz="1520">
                      <a:solidFill>
                        <a:srgbClr val="000000"/>
                      </a:solidFill>
                      <a:latin typeface="Poppins Light"/>
                      <a:ea typeface="Poppins Light"/>
                      <a:cs typeface="Poppins Light"/>
                      <a:sym typeface="Poppins Light"/>
                    </a:endParaRPr>
                  </a:p>
                </p:txBody>
              </p:sp>
              <p:sp>
                <p:nvSpPr>
                  <p:cNvPr id="1450" name="Google Shape;1450;p62"/>
                  <p:cNvSpPr/>
                  <p:nvPr/>
                </p:nvSpPr>
                <p:spPr>
                  <a:xfrm>
                    <a:off x="9096779" y="3508499"/>
                    <a:ext cx="298411" cy="295575"/>
                  </a:xfrm>
                  <a:custGeom>
                    <a:avLst/>
                    <a:gdLst/>
                    <a:ahLst/>
                    <a:cxnLst/>
                    <a:rect l="l" t="t" r="r" b="b"/>
                    <a:pathLst>
                      <a:path w="828" h="1456" extrusionOk="0">
                        <a:moveTo>
                          <a:pt x="8" y="32"/>
                        </a:moveTo>
                        <a:lnTo>
                          <a:pt x="0" y="17"/>
                        </a:lnTo>
                        <a:lnTo>
                          <a:pt x="30" y="0"/>
                        </a:lnTo>
                        <a:lnTo>
                          <a:pt x="39" y="15"/>
                        </a:lnTo>
                        <a:lnTo>
                          <a:pt x="150" y="216"/>
                        </a:lnTo>
                        <a:lnTo>
                          <a:pt x="159" y="232"/>
                        </a:lnTo>
                        <a:lnTo>
                          <a:pt x="128" y="249"/>
                        </a:lnTo>
                        <a:lnTo>
                          <a:pt x="120" y="234"/>
                        </a:lnTo>
                        <a:lnTo>
                          <a:pt x="8" y="32"/>
                        </a:lnTo>
                        <a:close/>
                        <a:moveTo>
                          <a:pt x="819" y="1423"/>
                        </a:moveTo>
                        <a:lnTo>
                          <a:pt x="828" y="1439"/>
                        </a:lnTo>
                        <a:lnTo>
                          <a:pt x="797" y="1456"/>
                        </a:lnTo>
                        <a:lnTo>
                          <a:pt x="788" y="1441"/>
                        </a:lnTo>
                        <a:lnTo>
                          <a:pt x="677" y="1239"/>
                        </a:lnTo>
                        <a:lnTo>
                          <a:pt x="668" y="1224"/>
                        </a:lnTo>
                        <a:lnTo>
                          <a:pt x="699" y="1207"/>
                        </a:lnTo>
                        <a:lnTo>
                          <a:pt x="708" y="1222"/>
                        </a:lnTo>
                        <a:lnTo>
                          <a:pt x="819" y="1423"/>
                        </a:lnTo>
                        <a:close/>
                        <a:moveTo>
                          <a:pt x="596" y="1021"/>
                        </a:moveTo>
                        <a:lnTo>
                          <a:pt x="605" y="1037"/>
                        </a:lnTo>
                        <a:lnTo>
                          <a:pt x="574" y="1054"/>
                        </a:lnTo>
                        <a:lnTo>
                          <a:pt x="565" y="1038"/>
                        </a:lnTo>
                        <a:lnTo>
                          <a:pt x="454" y="837"/>
                        </a:lnTo>
                        <a:lnTo>
                          <a:pt x="445" y="822"/>
                        </a:lnTo>
                        <a:lnTo>
                          <a:pt x="476" y="804"/>
                        </a:lnTo>
                        <a:lnTo>
                          <a:pt x="485" y="820"/>
                        </a:lnTo>
                        <a:lnTo>
                          <a:pt x="596" y="1021"/>
                        </a:lnTo>
                        <a:close/>
                        <a:moveTo>
                          <a:pt x="373" y="619"/>
                        </a:moveTo>
                        <a:lnTo>
                          <a:pt x="382" y="634"/>
                        </a:lnTo>
                        <a:lnTo>
                          <a:pt x="351" y="651"/>
                        </a:lnTo>
                        <a:lnTo>
                          <a:pt x="342" y="636"/>
                        </a:lnTo>
                        <a:lnTo>
                          <a:pt x="231" y="435"/>
                        </a:lnTo>
                        <a:lnTo>
                          <a:pt x="222" y="419"/>
                        </a:lnTo>
                        <a:lnTo>
                          <a:pt x="253" y="402"/>
                        </a:lnTo>
                        <a:lnTo>
                          <a:pt x="262" y="418"/>
                        </a:lnTo>
                        <a:lnTo>
                          <a:pt x="373" y="619"/>
                        </a:lnTo>
                        <a:close/>
                      </a:path>
                    </a:pathLst>
                  </a:custGeom>
                  <a:solidFill>
                    <a:srgbClr val="E7E6E6"/>
                  </a:solidFill>
                  <a:ln w="28575" cap="flat" cmpd="sng">
                    <a:solidFill>
                      <a:srgbClr val="FFFFFF"/>
                    </a:solidFill>
                    <a:prstDash val="solid"/>
                    <a:round/>
                    <a:headEnd type="none" w="sm" len="sm"/>
                    <a:tailEnd type="none" w="sm" len="sm"/>
                  </a:ln>
                </p:spPr>
                <p:txBody>
                  <a:bodyPr spcFirstLastPara="1" wrap="square" lIns="77138" tIns="38550" rIns="77138" bIns="38550" anchor="t" anchorCtr="0">
                    <a:noAutofit/>
                  </a:bodyPr>
                  <a:lstStyle/>
                  <a:p>
                    <a:pPr algn="r" rtl="1"/>
                    <a:endParaRPr sz="1520">
                      <a:solidFill>
                        <a:srgbClr val="000000"/>
                      </a:solidFill>
                      <a:latin typeface="Poppins Light"/>
                      <a:ea typeface="Poppins Light"/>
                      <a:cs typeface="Poppins Light"/>
                      <a:sym typeface="Poppins Light"/>
                    </a:endParaRPr>
                  </a:p>
                </p:txBody>
              </p:sp>
              <p:sp>
                <p:nvSpPr>
                  <p:cNvPr id="1451" name="Google Shape;1451;p62"/>
                  <p:cNvSpPr/>
                  <p:nvPr/>
                </p:nvSpPr>
                <p:spPr>
                  <a:xfrm>
                    <a:off x="9349157" y="3904090"/>
                    <a:ext cx="274603" cy="135732"/>
                  </a:xfrm>
                  <a:custGeom>
                    <a:avLst/>
                    <a:gdLst/>
                    <a:ahLst/>
                    <a:cxnLst/>
                    <a:rect l="l" t="t" r="r" b="b"/>
                    <a:pathLst>
                      <a:path w="761" h="666" extrusionOk="0">
                        <a:moveTo>
                          <a:pt x="392" y="0"/>
                        </a:moveTo>
                        <a:lnTo>
                          <a:pt x="761" y="666"/>
                        </a:lnTo>
                        <a:lnTo>
                          <a:pt x="0" y="664"/>
                        </a:lnTo>
                      </a:path>
                    </a:pathLst>
                  </a:custGeom>
                  <a:noFill/>
                  <a:ln w="28575" cap="sq" cmpd="sng">
                    <a:solidFill>
                      <a:srgbClr val="FFFFFF"/>
                    </a:solidFill>
                    <a:prstDash val="solid"/>
                    <a:bevel/>
                    <a:headEnd type="none" w="med" len="med"/>
                    <a:tailEnd type="none" w="med" len="med"/>
                  </a:ln>
                </p:spPr>
                <p:txBody>
                  <a:bodyPr spcFirstLastPara="1" wrap="square" lIns="77138" tIns="38550" rIns="77138" bIns="38550" anchor="t" anchorCtr="0">
                    <a:noAutofit/>
                  </a:bodyPr>
                  <a:lstStyle/>
                  <a:p>
                    <a:pPr algn="r" rtl="1"/>
                    <a:endParaRPr sz="1520">
                      <a:solidFill>
                        <a:srgbClr val="000000"/>
                      </a:solidFill>
                      <a:latin typeface="Poppins Light"/>
                      <a:ea typeface="Poppins Light"/>
                      <a:cs typeface="Poppins Light"/>
                      <a:sym typeface="Poppins Light"/>
                    </a:endParaRPr>
                  </a:p>
                </p:txBody>
              </p:sp>
              <p:sp>
                <p:nvSpPr>
                  <p:cNvPr id="1452" name="Google Shape;1452;p62"/>
                  <p:cNvSpPr/>
                  <p:nvPr/>
                </p:nvSpPr>
                <p:spPr>
                  <a:xfrm>
                    <a:off x="7615833" y="4033572"/>
                    <a:ext cx="1038089" cy="8037"/>
                  </a:xfrm>
                  <a:custGeom>
                    <a:avLst/>
                    <a:gdLst/>
                    <a:ahLst/>
                    <a:cxnLst/>
                    <a:rect l="l" t="t" r="r" b="b"/>
                    <a:pathLst>
                      <a:path w="2880" h="42" extrusionOk="0">
                        <a:moveTo>
                          <a:pt x="2862" y="7"/>
                        </a:moveTo>
                        <a:lnTo>
                          <a:pt x="2880" y="7"/>
                        </a:lnTo>
                        <a:lnTo>
                          <a:pt x="2880" y="42"/>
                        </a:lnTo>
                        <a:lnTo>
                          <a:pt x="2862" y="42"/>
                        </a:lnTo>
                        <a:lnTo>
                          <a:pt x="2456" y="41"/>
                        </a:lnTo>
                        <a:lnTo>
                          <a:pt x="2438" y="41"/>
                        </a:lnTo>
                        <a:lnTo>
                          <a:pt x="2438" y="6"/>
                        </a:lnTo>
                        <a:lnTo>
                          <a:pt x="2456" y="6"/>
                        </a:lnTo>
                        <a:lnTo>
                          <a:pt x="2862" y="7"/>
                        </a:lnTo>
                        <a:close/>
                        <a:moveTo>
                          <a:pt x="17" y="35"/>
                        </a:moveTo>
                        <a:lnTo>
                          <a:pt x="0" y="35"/>
                        </a:lnTo>
                        <a:lnTo>
                          <a:pt x="0" y="0"/>
                        </a:lnTo>
                        <a:lnTo>
                          <a:pt x="17" y="0"/>
                        </a:lnTo>
                        <a:lnTo>
                          <a:pt x="424" y="1"/>
                        </a:lnTo>
                        <a:lnTo>
                          <a:pt x="441" y="1"/>
                        </a:lnTo>
                        <a:lnTo>
                          <a:pt x="441" y="36"/>
                        </a:lnTo>
                        <a:lnTo>
                          <a:pt x="424" y="36"/>
                        </a:lnTo>
                        <a:lnTo>
                          <a:pt x="17" y="35"/>
                        </a:lnTo>
                        <a:close/>
                        <a:moveTo>
                          <a:pt x="830" y="37"/>
                        </a:moveTo>
                        <a:lnTo>
                          <a:pt x="812" y="37"/>
                        </a:lnTo>
                        <a:lnTo>
                          <a:pt x="812" y="2"/>
                        </a:lnTo>
                        <a:lnTo>
                          <a:pt x="830" y="2"/>
                        </a:lnTo>
                        <a:lnTo>
                          <a:pt x="1236" y="3"/>
                        </a:lnTo>
                        <a:lnTo>
                          <a:pt x="1254" y="3"/>
                        </a:lnTo>
                        <a:lnTo>
                          <a:pt x="1254" y="38"/>
                        </a:lnTo>
                        <a:lnTo>
                          <a:pt x="1236" y="38"/>
                        </a:lnTo>
                        <a:lnTo>
                          <a:pt x="830" y="37"/>
                        </a:lnTo>
                        <a:close/>
                        <a:moveTo>
                          <a:pt x="1643" y="39"/>
                        </a:moveTo>
                        <a:lnTo>
                          <a:pt x="1625" y="39"/>
                        </a:lnTo>
                        <a:lnTo>
                          <a:pt x="1625" y="4"/>
                        </a:lnTo>
                        <a:lnTo>
                          <a:pt x="1643" y="4"/>
                        </a:lnTo>
                        <a:lnTo>
                          <a:pt x="2049" y="5"/>
                        </a:lnTo>
                        <a:lnTo>
                          <a:pt x="2067" y="5"/>
                        </a:lnTo>
                        <a:lnTo>
                          <a:pt x="2067" y="40"/>
                        </a:lnTo>
                        <a:lnTo>
                          <a:pt x="2049" y="40"/>
                        </a:lnTo>
                        <a:lnTo>
                          <a:pt x="1643" y="39"/>
                        </a:lnTo>
                        <a:close/>
                      </a:path>
                    </a:pathLst>
                  </a:custGeom>
                  <a:solidFill>
                    <a:srgbClr val="E7E6E6"/>
                  </a:solidFill>
                  <a:ln w="28575" cap="flat" cmpd="sng">
                    <a:solidFill>
                      <a:srgbClr val="FFFFFF"/>
                    </a:solidFill>
                    <a:prstDash val="solid"/>
                    <a:round/>
                    <a:headEnd type="none" w="sm" len="sm"/>
                    <a:tailEnd type="none" w="sm" len="sm"/>
                  </a:ln>
                </p:spPr>
                <p:txBody>
                  <a:bodyPr spcFirstLastPara="1" wrap="square" lIns="77138" tIns="38550" rIns="77138" bIns="38550" anchor="t" anchorCtr="0">
                    <a:noAutofit/>
                  </a:bodyPr>
                  <a:lstStyle/>
                  <a:p>
                    <a:pPr algn="r" rtl="1"/>
                    <a:endParaRPr sz="1520">
                      <a:solidFill>
                        <a:srgbClr val="000000"/>
                      </a:solidFill>
                      <a:latin typeface="Poppins Light"/>
                      <a:ea typeface="Poppins Light"/>
                      <a:cs typeface="Poppins Light"/>
                      <a:sym typeface="Poppins Light"/>
                    </a:endParaRPr>
                  </a:p>
                </p:txBody>
              </p:sp>
              <p:sp>
                <p:nvSpPr>
                  <p:cNvPr id="1453" name="Google Shape;1453;p62"/>
                  <p:cNvSpPr/>
                  <p:nvPr/>
                </p:nvSpPr>
                <p:spPr>
                  <a:xfrm>
                    <a:off x="6876157" y="3890695"/>
                    <a:ext cx="366664" cy="145557"/>
                  </a:xfrm>
                  <a:custGeom>
                    <a:avLst/>
                    <a:gdLst/>
                    <a:ahLst/>
                    <a:cxnLst/>
                    <a:rect l="l" t="t" r="r" b="b"/>
                    <a:pathLst>
                      <a:path w="1017" h="718" extrusionOk="0">
                        <a:moveTo>
                          <a:pt x="1017" y="718"/>
                        </a:moveTo>
                        <a:lnTo>
                          <a:pt x="256" y="716"/>
                        </a:lnTo>
                        <a:lnTo>
                          <a:pt x="0" y="0"/>
                        </a:lnTo>
                      </a:path>
                    </a:pathLst>
                  </a:custGeom>
                  <a:noFill/>
                  <a:ln w="28575" cap="sq" cmpd="sng">
                    <a:solidFill>
                      <a:srgbClr val="FFFFFF"/>
                    </a:solidFill>
                    <a:prstDash val="solid"/>
                    <a:bevel/>
                    <a:headEnd type="none" w="med" len="med"/>
                    <a:tailEnd type="none" w="med" len="med"/>
                  </a:ln>
                </p:spPr>
                <p:txBody>
                  <a:bodyPr spcFirstLastPara="1" wrap="square" lIns="77138" tIns="38550" rIns="77138" bIns="38550" anchor="t" anchorCtr="0">
                    <a:noAutofit/>
                  </a:bodyPr>
                  <a:lstStyle/>
                  <a:p>
                    <a:pPr algn="r" rtl="1"/>
                    <a:endParaRPr sz="1520">
                      <a:solidFill>
                        <a:srgbClr val="000000"/>
                      </a:solidFill>
                      <a:latin typeface="Poppins Light"/>
                      <a:ea typeface="Poppins Light"/>
                      <a:cs typeface="Poppins Light"/>
                      <a:sym typeface="Poppins Light"/>
                    </a:endParaRPr>
                  </a:p>
                </p:txBody>
              </p:sp>
              <p:sp>
                <p:nvSpPr>
                  <p:cNvPr id="1454" name="Google Shape;1454;p62"/>
                  <p:cNvSpPr/>
                  <p:nvPr/>
                </p:nvSpPr>
                <p:spPr>
                  <a:xfrm>
                    <a:off x="6358699" y="3509392"/>
                    <a:ext cx="366666" cy="145556"/>
                  </a:xfrm>
                  <a:custGeom>
                    <a:avLst/>
                    <a:gdLst/>
                    <a:ahLst/>
                    <a:cxnLst/>
                    <a:rect l="l" t="t" r="r" b="b"/>
                    <a:pathLst>
                      <a:path w="1018" h="719" extrusionOk="0">
                        <a:moveTo>
                          <a:pt x="1018" y="719"/>
                        </a:moveTo>
                        <a:lnTo>
                          <a:pt x="761" y="3"/>
                        </a:lnTo>
                        <a:lnTo>
                          <a:pt x="0" y="0"/>
                        </a:lnTo>
                      </a:path>
                    </a:pathLst>
                  </a:custGeom>
                  <a:noFill/>
                  <a:ln w="28575" cap="sq" cmpd="sng">
                    <a:solidFill>
                      <a:srgbClr val="FFFFFF"/>
                    </a:solidFill>
                    <a:prstDash val="solid"/>
                    <a:bevel/>
                    <a:headEnd type="none" w="med" len="med"/>
                    <a:tailEnd type="none" w="med" len="med"/>
                  </a:ln>
                </p:spPr>
                <p:txBody>
                  <a:bodyPr spcFirstLastPara="1" wrap="square" lIns="77138" tIns="38550" rIns="77138" bIns="38550" anchor="t" anchorCtr="0">
                    <a:noAutofit/>
                  </a:bodyPr>
                  <a:lstStyle/>
                  <a:p>
                    <a:pPr algn="r" rtl="1"/>
                    <a:endParaRPr sz="1520">
                      <a:solidFill>
                        <a:srgbClr val="000000"/>
                      </a:solidFill>
                      <a:latin typeface="Poppins Light"/>
                      <a:ea typeface="Poppins Light"/>
                      <a:cs typeface="Poppins Light"/>
                      <a:sym typeface="Poppins Light"/>
                    </a:endParaRPr>
                  </a:p>
                </p:txBody>
              </p:sp>
              <p:sp>
                <p:nvSpPr>
                  <p:cNvPr id="1455" name="Google Shape;1455;p62"/>
                  <p:cNvSpPr/>
                  <p:nvPr/>
                </p:nvSpPr>
                <p:spPr>
                  <a:xfrm>
                    <a:off x="5419020" y="3503140"/>
                    <a:ext cx="566665" cy="8930"/>
                  </a:xfrm>
                  <a:custGeom>
                    <a:avLst/>
                    <a:gdLst/>
                    <a:ahLst/>
                    <a:cxnLst/>
                    <a:rect l="l" t="t" r="r" b="b"/>
                    <a:pathLst>
                      <a:path w="1573" h="41" extrusionOk="0">
                        <a:moveTo>
                          <a:pt x="1555" y="6"/>
                        </a:moveTo>
                        <a:lnTo>
                          <a:pt x="1573" y="6"/>
                        </a:lnTo>
                        <a:lnTo>
                          <a:pt x="1573" y="41"/>
                        </a:lnTo>
                        <a:lnTo>
                          <a:pt x="1555" y="41"/>
                        </a:lnTo>
                        <a:lnTo>
                          <a:pt x="1336" y="40"/>
                        </a:lnTo>
                        <a:lnTo>
                          <a:pt x="1318" y="40"/>
                        </a:lnTo>
                        <a:lnTo>
                          <a:pt x="1318" y="5"/>
                        </a:lnTo>
                        <a:lnTo>
                          <a:pt x="1336" y="5"/>
                        </a:lnTo>
                        <a:lnTo>
                          <a:pt x="1555" y="6"/>
                        </a:lnTo>
                        <a:close/>
                        <a:moveTo>
                          <a:pt x="18" y="35"/>
                        </a:moveTo>
                        <a:lnTo>
                          <a:pt x="0" y="35"/>
                        </a:lnTo>
                        <a:lnTo>
                          <a:pt x="0" y="0"/>
                        </a:lnTo>
                        <a:lnTo>
                          <a:pt x="18" y="0"/>
                        </a:lnTo>
                        <a:lnTo>
                          <a:pt x="238" y="1"/>
                        </a:lnTo>
                        <a:lnTo>
                          <a:pt x="255" y="1"/>
                        </a:lnTo>
                        <a:lnTo>
                          <a:pt x="255" y="36"/>
                        </a:lnTo>
                        <a:lnTo>
                          <a:pt x="237" y="36"/>
                        </a:lnTo>
                        <a:lnTo>
                          <a:pt x="18" y="35"/>
                        </a:lnTo>
                        <a:close/>
                        <a:moveTo>
                          <a:pt x="457" y="37"/>
                        </a:moveTo>
                        <a:lnTo>
                          <a:pt x="439" y="37"/>
                        </a:lnTo>
                        <a:lnTo>
                          <a:pt x="440" y="1"/>
                        </a:lnTo>
                        <a:lnTo>
                          <a:pt x="457" y="1"/>
                        </a:lnTo>
                        <a:lnTo>
                          <a:pt x="677" y="2"/>
                        </a:lnTo>
                        <a:lnTo>
                          <a:pt x="695" y="2"/>
                        </a:lnTo>
                        <a:lnTo>
                          <a:pt x="694" y="38"/>
                        </a:lnTo>
                        <a:lnTo>
                          <a:pt x="677" y="38"/>
                        </a:lnTo>
                        <a:lnTo>
                          <a:pt x="457" y="37"/>
                        </a:lnTo>
                        <a:close/>
                        <a:moveTo>
                          <a:pt x="896" y="38"/>
                        </a:moveTo>
                        <a:lnTo>
                          <a:pt x="879" y="38"/>
                        </a:lnTo>
                        <a:lnTo>
                          <a:pt x="879" y="3"/>
                        </a:lnTo>
                        <a:lnTo>
                          <a:pt x="896" y="3"/>
                        </a:lnTo>
                        <a:lnTo>
                          <a:pt x="1116" y="4"/>
                        </a:lnTo>
                        <a:lnTo>
                          <a:pt x="1134" y="4"/>
                        </a:lnTo>
                        <a:lnTo>
                          <a:pt x="1134" y="39"/>
                        </a:lnTo>
                        <a:lnTo>
                          <a:pt x="1116" y="39"/>
                        </a:lnTo>
                        <a:lnTo>
                          <a:pt x="896" y="38"/>
                        </a:lnTo>
                        <a:close/>
                      </a:path>
                    </a:pathLst>
                  </a:custGeom>
                  <a:solidFill>
                    <a:srgbClr val="E7E6E6"/>
                  </a:solidFill>
                  <a:ln w="28575" cap="flat" cmpd="sng">
                    <a:solidFill>
                      <a:srgbClr val="FFFFFF"/>
                    </a:solidFill>
                    <a:prstDash val="solid"/>
                    <a:round/>
                    <a:headEnd type="none" w="sm" len="sm"/>
                    <a:tailEnd type="none" w="sm" len="sm"/>
                  </a:ln>
                </p:spPr>
                <p:txBody>
                  <a:bodyPr spcFirstLastPara="1" wrap="square" lIns="77138" tIns="38550" rIns="77138" bIns="38550" anchor="t" anchorCtr="0">
                    <a:noAutofit/>
                  </a:bodyPr>
                  <a:lstStyle/>
                  <a:p>
                    <a:pPr algn="r" rtl="1"/>
                    <a:endParaRPr sz="1520">
                      <a:solidFill>
                        <a:srgbClr val="000000"/>
                      </a:solidFill>
                      <a:latin typeface="Poppins Light"/>
                      <a:ea typeface="Poppins Light"/>
                      <a:cs typeface="Poppins Light"/>
                      <a:sym typeface="Poppins Light"/>
                    </a:endParaRPr>
                  </a:p>
                </p:txBody>
              </p:sp>
              <p:sp>
                <p:nvSpPr>
                  <p:cNvPr id="1456" name="Google Shape;1456;p62"/>
                  <p:cNvSpPr/>
                  <p:nvPr/>
                </p:nvSpPr>
                <p:spPr>
                  <a:xfrm>
                    <a:off x="4836483" y="3505820"/>
                    <a:ext cx="384126" cy="141984"/>
                  </a:xfrm>
                  <a:custGeom>
                    <a:avLst/>
                    <a:gdLst/>
                    <a:ahLst/>
                    <a:cxnLst/>
                    <a:rect l="l" t="t" r="r" b="b"/>
                    <a:pathLst>
                      <a:path w="1063" h="699" extrusionOk="0">
                        <a:moveTo>
                          <a:pt x="1063" y="3"/>
                        </a:moveTo>
                        <a:lnTo>
                          <a:pt x="302" y="0"/>
                        </a:lnTo>
                        <a:lnTo>
                          <a:pt x="0" y="699"/>
                        </a:lnTo>
                      </a:path>
                    </a:pathLst>
                  </a:custGeom>
                  <a:noFill/>
                  <a:ln w="28575" cap="sq" cmpd="sng">
                    <a:solidFill>
                      <a:srgbClr val="FFFFFF"/>
                    </a:solidFill>
                    <a:prstDash val="solid"/>
                    <a:bevel/>
                    <a:headEnd type="none" w="med" len="med"/>
                    <a:tailEnd type="none" w="med" len="med"/>
                  </a:ln>
                </p:spPr>
                <p:txBody>
                  <a:bodyPr spcFirstLastPara="1" wrap="square" lIns="77138" tIns="38550" rIns="77138" bIns="38550" anchor="t" anchorCtr="0">
                    <a:noAutofit/>
                  </a:bodyPr>
                  <a:lstStyle/>
                  <a:p>
                    <a:pPr algn="r" rtl="1"/>
                    <a:endParaRPr sz="1520">
                      <a:solidFill>
                        <a:srgbClr val="000000"/>
                      </a:solidFill>
                      <a:latin typeface="Poppins Light"/>
                      <a:ea typeface="Poppins Light"/>
                      <a:cs typeface="Poppins Light"/>
                      <a:sym typeface="Poppins Light"/>
                    </a:endParaRPr>
                  </a:p>
                </p:txBody>
              </p:sp>
              <p:sp>
                <p:nvSpPr>
                  <p:cNvPr id="1457" name="Google Shape;1457;p62"/>
                  <p:cNvSpPr/>
                  <p:nvPr/>
                </p:nvSpPr>
                <p:spPr>
                  <a:xfrm>
                    <a:off x="4360295" y="3769249"/>
                    <a:ext cx="382538" cy="142878"/>
                  </a:xfrm>
                  <a:custGeom>
                    <a:avLst/>
                    <a:gdLst/>
                    <a:ahLst/>
                    <a:cxnLst/>
                    <a:rect l="l" t="t" r="r" b="b"/>
                    <a:pathLst>
                      <a:path w="1062" h="703" extrusionOk="0">
                        <a:moveTo>
                          <a:pt x="1062" y="0"/>
                        </a:moveTo>
                        <a:lnTo>
                          <a:pt x="761" y="698"/>
                        </a:lnTo>
                        <a:lnTo>
                          <a:pt x="0" y="703"/>
                        </a:lnTo>
                      </a:path>
                    </a:pathLst>
                  </a:custGeom>
                  <a:noFill/>
                  <a:ln w="28575" cap="sq" cmpd="sng">
                    <a:solidFill>
                      <a:srgbClr val="FFFFFF"/>
                    </a:solidFill>
                    <a:prstDash val="solid"/>
                    <a:bevel/>
                    <a:headEnd type="none" w="med" len="med"/>
                    <a:tailEnd type="none" w="med" len="med"/>
                  </a:ln>
                </p:spPr>
                <p:txBody>
                  <a:bodyPr spcFirstLastPara="1" wrap="square" lIns="77138" tIns="38550" rIns="77138" bIns="38550" anchor="t" anchorCtr="0">
                    <a:noAutofit/>
                  </a:bodyPr>
                  <a:lstStyle/>
                  <a:p>
                    <a:pPr algn="r" rtl="1"/>
                    <a:endParaRPr sz="1520">
                      <a:solidFill>
                        <a:srgbClr val="000000"/>
                      </a:solidFill>
                      <a:latin typeface="Poppins Light"/>
                      <a:ea typeface="Poppins Light"/>
                      <a:cs typeface="Poppins Light"/>
                      <a:sym typeface="Poppins Light"/>
                    </a:endParaRPr>
                  </a:p>
                </p:txBody>
              </p:sp>
              <p:sp>
                <p:nvSpPr>
                  <p:cNvPr id="1458" name="Google Shape;1458;p62"/>
                  <p:cNvSpPr/>
                  <p:nvPr/>
                </p:nvSpPr>
                <p:spPr>
                  <a:xfrm>
                    <a:off x="3114269" y="3910340"/>
                    <a:ext cx="749202" cy="9823"/>
                  </a:xfrm>
                  <a:custGeom>
                    <a:avLst/>
                    <a:gdLst/>
                    <a:ahLst/>
                    <a:cxnLst/>
                    <a:rect l="l" t="t" r="r" b="b"/>
                    <a:pathLst>
                      <a:path w="2076" h="48" extrusionOk="0">
                        <a:moveTo>
                          <a:pt x="2058" y="0"/>
                        </a:moveTo>
                        <a:lnTo>
                          <a:pt x="2075" y="0"/>
                        </a:lnTo>
                        <a:lnTo>
                          <a:pt x="2076" y="36"/>
                        </a:lnTo>
                        <a:lnTo>
                          <a:pt x="2058" y="36"/>
                        </a:lnTo>
                        <a:lnTo>
                          <a:pt x="1766" y="37"/>
                        </a:lnTo>
                        <a:lnTo>
                          <a:pt x="1749" y="38"/>
                        </a:lnTo>
                        <a:lnTo>
                          <a:pt x="1749" y="2"/>
                        </a:lnTo>
                        <a:lnTo>
                          <a:pt x="1766" y="2"/>
                        </a:lnTo>
                        <a:lnTo>
                          <a:pt x="2058" y="0"/>
                        </a:lnTo>
                        <a:close/>
                        <a:moveTo>
                          <a:pt x="18" y="48"/>
                        </a:moveTo>
                        <a:lnTo>
                          <a:pt x="0" y="48"/>
                        </a:lnTo>
                        <a:lnTo>
                          <a:pt x="0" y="13"/>
                        </a:lnTo>
                        <a:lnTo>
                          <a:pt x="18" y="13"/>
                        </a:lnTo>
                        <a:lnTo>
                          <a:pt x="309" y="11"/>
                        </a:lnTo>
                        <a:lnTo>
                          <a:pt x="327" y="11"/>
                        </a:lnTo>
                        <a:lnTo>
                          <a:pt x="327" y="46"/>
                        </a:lnTo>
                        <a:lnTo>
                          <a:pt x="309" y="46"/>
                        </a:lnTo>
                        <a:lnTo>
                          <a:pt x="18" y="48"/>
                        </a:lnTo>
                        <a:close/>
                        <a:moveTo>
                          <a:pt x="601" y="45"/>
                        </a:moveTo>
                        <a:lnTo>
                          <a:pt x="583" y="45"/>
                        </a:lnTo>
                        <a:lnTo>
                          <a:pt x="583" y="9"/>
                        </a:lnTo>
                        <a:lnTo>
                          <a:pt x="600" y="9"/>
                        </a:lnTo>
                        <a:lnTo>
                          <a:pt x="892" y="8"/>
                        </a:lnTo>
                        <a:lnTo>
                          <a:pt x="910" y="7"/>
                        </a:lnTo>
                        <a:lnTo>
                          <a:pt x="910" y="43"/>
                        </a:lnTo>
                        <a:lnTo>
                          <a:pt x="892" y="43"/>
                        </a:lnTo>
                        <a:lnTo>
                          <a:pt x="601" y="45"/>
                        </a:lnTo>
                        <a:close/>
                        <a:moveTo>
                          <a:pt x="1184" y="41"/>
                        </a:moveTo>
                        <a:lnTo>
                          <a:pt x="1166" y="41"/>
                        </a:lnTo>
                        <a:lnTo>
                          <a:pt x="1166" y="6"/>
                        </a:lnTo>
                        <a:lnTo>
                          <a:pt x="1183" y="6"/>
                        </a:lnTo>
                        <a:lnTo>
                          <a:pt x="1475" y="4"/>
                        </a:lnTo>
                        <a:lnTo>
                          <a:pt x="1492" y="4"/>
                        </a:lnTo>
                        <a:lnTo>
                          <a:pt x="1493" y="39"/>
                        </a:lnTo>
                        <a:lnTo>
                          <a:pt x="1475" y="39"/>
                        </a:lnTo>
                        <a:lnTo>
                          <a:pt x="1184" y="41"/>
                        </a:lnTo>
                        <a:close/>
                      </a:path>
                    </a:pathLst>
                  </a:custGeom>
                  <a:solidFill>
                    <a:srgbClr val="E7E6E6"/>
                  </a:solidFill>
                  <a:ln w="28575" cap="flat" cmpd="sng">
                    <a:solidFill>
                      <a:srgbClr val="FFFFFF"/>
                    </a:solidFill>
                    <a:prstDash val="solid"/>
                    <a:round/>
                    <a:headEnd type="none" w="sm" len="sm"/>
                    <a:tailEnd type="none" w="sm" len="sm"/>
                  </a:ln>
                </p:spPr>
                <p:txBody>
                  <a:bodyPr spcFirstLastPara="1" wrap="square" lIns="77138" tIns="38550" rIns="77138" bIns="38550" anchor="t" anchorCtr="0">
                    <a:noAutofit/>
                  </a:bodyPr>
                  <a:lstStyle/>
                  <a:p>
                    <a:pPr algn="r" rtl="1"/>
                    <a:endParaRPr sz="1520">
                      <a:solidFill>
                        <a:srgbClr val="000000"/>
                      </a:solidFill>
                      <a:latin typeface="Poppins Light"/>
                      <a:ea typeface="Poppins Light"/>
                      <a:cs typeface="Poppins Light"/>
                      <a:sym typeface="Poppins Light"/>
                    </a:endParaRPr>
                  </a:p>
                </p:txBody>
              </p:sp>
              <p:sp>
                <p:nvSpPr>
                  <p:cNvPr id="1459" name="Google Shape;1459;p62"/>
                  <p:cNvSpPr/>
                  <p:nvPr/>
                </p:nvSpPr>
                <p:spPr>
                  <a:xfrm>
                    <a:off x="2420625" y="3917484"/>
                    <a:ext cx="428568" cy="128589"/>
                  </a:xfrm>
                  <a:custGeom>
                    <a:avLst/>
                    <a:gdLst/>
                    <a:ahLst/>
                    <a:cxnLst/>
                    <a:rect l="l" t="t" r="r" b="b"/>
                    <a:pathLst>
                      <a:path w="1188" h="635" extrusionOk="0">
                        <a:moveTo>
                          <a:pt x="1188" y="0"/>
                        </a:moveTo>
                        <a:lnTo>
                          <a:pt x="427" y="5"/>
                        </a:lnTo>
                        <a:lnTo>
                          <a:pt x="0" y="635"/>
                        </a:lnTo>
                      </a:path>
                    </a:pathLst>
                  </a:custGeom>
                  <a:noFill/>
                  <a:ln w="28575" cap="sq" cmpd="sng">
                    <a:solidFill>
                      <a:srgbClr val="FFFFFF"/>
                    </a:solidFill>
                    <a:prstDash val="solid"/>
                    <a:bevel/>
                    <a:headEnd type="none" w="med" len="med"/>
                    <a:tailEnd type="none" w="med" len="med"/>
                  </a:ln>
                </p:spPr>
                <p:txBody>
                  <a:bodyPr spcFirstLastPara="1" wrap="square" lIns="77138" tIns="38550" rIns="77138" bIns="38550" anchor="t" anchorCtr="0">
                    <a:noAutofit/>
                  </a:bodyPr>
                  <a:lstStyle/>
                  <a:p>
                    <a:pPr algn="r" rtl="1"/>
                    <a:endParaRPr sz="1520">
                      <a:solidFill>
                        <a:srgbClr val="000000"/>
                      </a:solidFill>
                      <a:latin typeface="Poppins Light"/>
                      <a:ea typeface="Poppins Light"/>
                      <a:cs typeface="Poppins Light"/>
                      <a:sym typeface="Poppins Light"/>
                    </a:endParaRPr>
                  </a:p>
                </p:txBody>
              </p:sp>
              <p:sp>
                <p:nvSpPr>
                  <p:cNvPr id="1460" name="Google Shape;1460;p62"/>
                  <p:cNvSpPr/>
                  <p:nvPr/>
                </p:nvSpPr>
                <p:spPr>
                  <a:xfrm>
                    <a:off x="1936499" y="4201451"/>
                    <a:ext cx="299999" cy="244676"/>
                  </a:xfrm>
                  <a:custGeom>
                    <a:avLst/>
                    <a:gdLst/>
                    <a:ahLst/>
                    <a:cxnLst/>
                    <a:rect l="l" t="t" r="r" b="b"/>
                    <a:pathLst>
                      <a:path w="833" h="1206" extrusionOk="0">
                        <a:moveTo>
                          <a:pt x="794" y="15"/>
                        </a:moveTo>
                        <a:lnTo>
                          <a:pt x="804" y="0"/>
                        </a:lnTo>
                        <a:lnTo>
                          <a:pt x="833" y="20"/>
                        </a:lnTo>
                        <a:lnTo>
                          <a:pt x="824" y="35"/>
                        </a:lnTo>
                        <a:lnTo>
                          <a:pt x="712" y="200"/>
                        </a:lnTo>
                        <a:lnTo>
                          <a:pt x="702" y="215"/>
                        </a:lnTo>
                        <a:lnTo>
                          <a:pt x="672" y="195"/>
                        </a:lnTo>
                        <a:lnTo>
                          <a:pt x="682" y="180"/>
                        </a:lnTo>
                        <a:lnTo>
                          <a:pt x="794" y="15"/>
                        </a:lnTo>
                        <a:close/>
                        <a:moveTo>
                          <a:pt x="39" y="1191"/>
                        </a:moveTo>
                        <a:lnTo>
                          <a:pt x="29" y="1206"/>
                        </a:lnTo>
                        <a:lnTo>
                          <a:pt x="0" y="1186"/>
                        </a:lnTo>
                        <a:lnTo>
                          <a:pt x="10" y="1172"/>
                        </a:lnTo>
                        <a:lnTo>
                          <a:pt x="122" y="1006"/>
                        </a:lnTo>
                        <a:lnTo>
                          <a:pt x="132" y="992"/>
                        </a:lnTo>
                        <a:lnTo>
                          <a:pt x="161" y="1012"/>
                        </a:lnTo>
                        <a:lnTo>
                          <a:pt x="151" y="1026"/>
                        </a:lnTo>
                        <a:lnTo>
                          <a:pt x="39" y="1191"/>
                        </a:lnTo>
                        <a:close/>
                        <a:moveTo>
                          <a:pt x="263" y="861"/>
                        </a:moveTo>
                        <a:lnTo>
                          <a:pt x="253" y="876"/>
                        </a:lnTo>
                        <a:lnTo>
                          <a:pt x="224" y="856"/>
                        </a:lnTo>
                        <a:lnTo>
                          <a:pt x="234" y="841"/>
                        </a:lnTo>
                        <a:lnTo>
                          <a:pt x="346" y="676"/>
                        </a:lnTo>
                        <a:lnTo>
                          <a:pt x="356" y="661"/>
                        </a:lnTo>
                        <a:lnTo>
                          <a:pt x="385" y="681"/>
                        </a:lnTo>
                        <a:lnTo>
                          <a:pt x="375" y="696"/>
                        </a:lnTo>
                        <a:lnTo>
                          <a:pt x="263" y="861"/>
                        </a:lnTo>
                        <a:close/>
                        <a:moveTo>
                          <a:pt x="487" y="530"/>
                        </a:moveTo>
                        <a:lnTo>
                          <a:pt x="478" y="545"/>
                        </a:lnTo>
                        <a:lnTo>
                          <a:pt x="448" y="525"/>
                        </a:lnTo>
                        <a:lnTo>
                          <a:pt x="458" y="511"/>
                        </a:lnTo>
                        <a:lnTo>
                          <a:pt x="570" y="345"/>
                        </a:lnTo>
                        <a:lnTo>
                          <a:pt x="580" y="331"/>
                        </a:lnTo>
                        <a:lnTo>
                          <a:pt x="609" y="351"/>
                        </a:lnTo>
                        <a:lnTo>
                          <a:pt x="599" y="365"/>
                        </a:lnTo>
                        <a:lnTo>
                          <a:pt x="487" y="530"/>
                        </a:lnTo>
                        <a:close/>
                      </a:path>
                    </a:pathLst>
                  </a:custGeom>
                  <a:solidFill>
                    <a:srgbClr val="E7E6E6"/>
                  </a:solidFill>
                  <a:ln w="28575" cap="flat" cmpd="sng">
                    <a:solidFill>
                      <a:srgbClr val="FFFFFF"/>
                    </a:solidFill>
                    <a:prstDash val="solid"/>
                    <a:round/>
                    <a:headEnd type="none" w="sm" len="sm"/>
                    <a:tailEnd type="none" w="sm" len="sm"/>
                  </a:ln>
                </p:spPr>
                <p:txBody>
                  <a:bodyPr spcFirstLastPara="1" wrap="square" lIns="77138" tIns="38550" rIns="77138" bIns="38550" anchor="t" anchorCtr="0">
                    <a:noAutofit/>
                  </a:bodyPr>
                  <a:lstStyle/>
                  <a:p>
                    <a:pPr algn="r" rtl="1"/>
                    <a:endParaRPr sz="1520">
                      <a:solidFill>
                        <a:srgbClr val="000000"/>
                      </a:solidFill>
                      <a:latin typeface="Poppins Light"/>
                      <a:ea typeface="Poppins Light"/>
                      <a:cs typeface="Poppins Light"/>
                      <a:sym typeface="Poppins Light"/>
                    </a:endParaRPr>
                  </a:p>
                </p:txBody>
              </p:sp>
              <p:sp>
                <p:nvSpPr>
                  <p:cNvPr id="1461" name="Google Shape;1461;p62"/>
                  <p:cNvSpPr/>
                  <p:nvPr/>
                </p:nvSpPr>
                <p:spPr>
                  <a:xfrm>
                    <a:off x="1411105" y="4528281"/>
                    <a:ext cx="428568" cy="127696"/>
                  </a:xfrm>
                  <a:custGeom>
                    <a:avLst/>
                    <a:gdLst/>
                    <a:ahLst/>
                    <a:cxnLst/>
                    <a:rect l="l" t="t" r="r" b="b"/>
                    <a:pathLst>
                      <a:path w="1188" h="630" extrusionOk="0">
                        <a:moveTo>
                          <a:pt x="1188" y="0"/>
                        </a:moveTo>
                        <a:lnTo>
                          <a:pt x="761" y="630"/>
                        </a:lnTo>
                        <a:lnTo>
                          <a:pt x="0" y="630"/>
                        </a:lnTo>
                      </a:path>
                    </a:pathLst>
                  </a:custGeom>
                  <a:noFill/>
                  <a:ln w="28575" cap="sq" cmpd="sng">
                    <a:solidFill>
                      <a:srgbClr val="FFFFFF"/>
                    </a:solidFill>
                    <a:prstDash val="solid"/>
                    <a:bevel/>
                    <a:headEnd type="none" w="med" len="med"/>
                    <a:tailEnd type="none" w="med" len="med"/>
                  </a:ln>
                </p:spPr>
                <p:txBody>
                  <a:bodyPr spcFirstLastPara="1" wrap="square" lIns="77138" tIns="38550" rIns="77138" bIns="38550" anchor="t" anchorCtr="0">
                    <a:noAutofit/>
                  </a:bodyPr>
                  <a:lstStyle/>
                  <a:p>
                    <a:pPr algn="r" rtl="1"/>
                    <a:endParaRPr sz="1520">
                      <a:solidFill>
                        <a:srgbClr val="000000"/>
                      </a:solidFill>
                      <a:latin typeface="Poppins Light"/>
                      <a:ea typeface="Poppins Light"/>
                      <a:cs typeface="Poppins Light"/>
                      <a:sym typeface="Poppins Light"/>
                    </a:endParaRPr>
                  </a:p>
                </p:txBody>
              </p:sp>
              <p:sp>
                <p:nvSpPr>
                  <p:cNvPr id="1462" name="Google Shape;1462;p62"/>
                  <p:cNvSpPr/>
                  <p:nvPr/>
                </p:nvSpPr>
                <p:spPr>
                  <a:xfrm>
                    <a:off x="692059" y="4652406"/>
                    <a:ext cx="436508" cy="7144"/>
                  </a:xfrm>
                  <a:custGeom>
                    <a:avLst/>
                    <a:gdLst/>
                    <a:ahLst/>
                    <a:cxnLst/>
                    <a:rect l="l" t="t" r="r" b="b"/>
                    <a:pathLst>
                      <a:path w="1211" h="35" extrusionOk="0">
                        <a:moveTo>
                          <a:pt x="1193" y="0"/>
                        </a:moveTo>
                        <a:lnTo>
                          <a:pt x="1211" y="0"/>
                        </a:lnTo>
                        <a:lnTo>
                          <a:pt x="1211" y="35"/>
                        </a:lnTo>
                        <a:lnTo>
                          <a:pt x="1193" y="35"/>
                        </a:lnTo>
                        <a:lnTo>
                          <a:pt x="1025" y="35"/>
                        </a:lnTo>
                        <a:lnTo>
                          <a:pt x="1008" y="35"/>
                        </a:lnTo>
                        <a:lnTo>
                          <a:pt x="1008" y="0"/>
                        </a:lnTo>
                        <a:lnTo>
                          <a:pt x="1025" y="0"/>
                        </a:lnTo>
                        <a:lnTo>
                          <a:pt x="1193" y="0"/>
                        </a:lnTo>
                        <a:close/>
                        <a:moveTo>
                          <a:pt x="18" y="35"/>
                        </a:moveTo>
                        <a:lnTo>
                          <a:pt x="0" y="35"/>
                        </a:lnTo>
                        <a:lnTo>
                          <a:pt x="0" y="0"/>
                        </a:lnTo>
                        <a:lnTo>
                          <a:pt x="18" y="0"/>
                        </a:lnTo>
                        <a:lnTo>
                          <a:pt x="186" y="0"/>
                        </a:lnTo>
                        <a:lnTo>
                          <a:pt x="203" y="0"/>
                        </a:lnTo>
                        <a:lnTo>
                          <a:pt x="203" y="35"/>
                        </a:lnTo>
                        <a:lnTo>
                          <a:pt x="186" y="35"/>
                        </a:lnTo>
                        <a:lnTo>
                          <a:pt x="18" y="35"/>
                        </a:lnTo>
                        <a:close/>
                        <a:moveTo>
                          <a:pt x="353" y="35"/>
                        </a:moveTo>
                        <a:lnTo>
                          <a:pt x="336" y="35"/>
                        </a:lnTo>
                        <a:lnTo>
                          <a:pt x="336" y="0"/>
                        </a:lnTo>
                        <a:lnTo>
                          <a:pt x="353" y="0"/>
                        </a:lnTo>
                        <a:lnTo>
                          <a:pt x="521" y="0"/>
                        </a:lnTo>
                        <a:lnTo>
                          <a:pt x="539" y="0"/>
                        </a:lnTo>
                        <a:lnTo>
                          <a:pt x="539" y="35"/>
                        </a:lnTo>
                        <a:lnTo>
                          <a:pt x="521" y="35"/>
                        </a:lnTo>
                        <a:lnTo>
                          <a:pt x="353" y="35"/>
                        </a:lnTo>
                        <a:close/>
                        <a:moveTo>
                          <a:pt x="689" y="35"/>
                        </a:moveTo>
                        <a:lnTo>
                          <a:pt x="672" y="35"/>
                        </a:lnTo>
                        <a:lnTo>
                          <a:pt x="672" y="0"/>
                        </a:lnTo>
                        <a:lnTo>
                          <a:pt x="689" y="0"/>
                        </a:lnTo>
                        <a:lnTo>
                          <a:pt x="857" y="0"/>
                        </a:lnTo>
                        <a:lnTo>
                          <a:pt x="875" y="0"/>
                        </a:lnTo>
                        <a:lnTo>
                          <a:pt x="875" y="35"/>
                        </a:lnTo>
                        <a:lnTo>
                          <a:pt x="857" y="35"/>
                        </a:lnTo>
                        <a:lnTo>
                          <a:pt x="689" y="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77138" tIns="38550" rIns="77138" bIns="38550" anchor="t" anchorCtr="0">
                    <a:noAutofit/>
                  </a:bodyPr>
                  <a:lstStyle/>
                  <a:p>
                    <a:pPr algn="r" rtl="1"/>
                    <a:endParaRPr sz="1520">
                      <a:solidFill>
                        <a:srgbClr val="000000"/>
                      </a:solidFill>
                      <a:latin typeface="Poppins Light"/>
                      <a:ea typeface="Poppins Light"/>
                      <a:cs typeface="Poppins Light"/>
                      <a:sym typeface="Poppins Light"/>
                    </a:endParaRPr>
                  </a:p>
                </p:txBody>
              </p:sp>
              <p:cxnSp>
                <p:nvCxnSpPr>
                  <p:cNvPr id="1463" name="Google Shape;1463;p62"/>
                  <p:cNvCxnSpPr/>
                  <p:nvPr/>
                </p:nvCxnSpPr>
                <p:spPr>
                  <a:xfrm rot="10800000">
                    <a:off x="266768" y="4655978"/>
                    <a:ext cx="274500" cy="0"/>
                  </a:xfrm>
                  <a:prstGeom prst="straightConnector1">
                    <a:avLst/>
                  </a:prstGeom>
                  <a:noFill/>
                  <a:ln w="28575" cap="sq" cmpd="sng">
                    <a:solidFill>
                      <a:srgbClr val="FFFFFF"/>
                    </a:solidFill>
                    <a:prstDash val="solid"/>
                    <a:bevel/>
                    <a:headEnd type="none" w="med" len="med"/>
                    <a:tailEnd type="none" w="med" len="med"/>
                  </a:ln>
                </p:spPr>
              </p:cxnSp>
              <p:grpSp>
                <p:nvGrpSpPr>
                  <p:cNvPr id="1464" name="Google Shape;1464;p62"/>
                  <p:cNvGrpSpPr/>
                  <p:nvPr/>
                </p:nvGrpSpPr>
                <p:grpSpPr>
                  <a:xfrm>
                    <a:off x="465547" y="4584085"/>
                    <a:ext cx="417916" cy="136626"/>
                    <a:chOff x="1752628" y="4892735"/>
                    <a:chExt cx="557221" cy="242890"/>
                  </a:xfrm>
                </p:grpSpPr>
                <p:sp>
                  <p:nvSpPr>
                    <p:cNvPr id="1465" name="Google Shape;1465;p62"/>
                    <p:cNvSpPr/>
                    <p:nvPr/>
                  </p:nvSpPr>
                  <p:spPr>
                    <a:xfrm>
                      <a:off x="1860580" y="4962585"/>
                      <a:ext cx="341400" cy="103200"/>
                    </a:xfrm>
                    <a:prstGeom prst="ellipse">
                      <a:avLst/>
                    </a:prstGeom>
                    <a:solidFill>
                      <a:srgbClr val="6DBE4A"/>
                    </a:solidFill>
                    <a:ln>
                      <a:noFill/>
                    </a:ln>
                  </p:spPr>
                  <p:txBody>
                    <a:bodyPr spcFirstLastPara="1" wrap="square" lIns="77138" tIns="38550" rIns="77138" bIns="38550" anchor="t" anchorCtr="0">
                      <a:noAutofit/>
                    </a:bodyPr>
                    <a:lstStyle/>
                    <a:p>
                      <a:pPr algn="r" rtl="1"/>
                      <a:endParaRPr sz="1520">
                        <a:solidFill>
                          <a:srgbClr val="000000"/>
                        </a:solidFill>
                        <a:latin typeface="Poppins Light"/>
                        <a:ea typeface="Poppins Light"/>
                        <a:cs typeface="Poppins Light"/>
                        <a:sym typeface="Poppins Light"/>
                      </a:endParaRPr>
                    </a:p>
                  </p:txBody>
                </p:sp>
                <p:sp>
                  <p:nvSpPr>
                    <p:cNvPr id="1466" name="Google Shape;1466;p62"/>
                    <p:cNvSpPr/>
                    <p:nvPr/>
                  </p:nvSpPr>
                  <p:spPr>
                    <a:xfrm>
                      <a:off x="1752628" y="4892735"/>
                      <a:ext cx="557221" cy="242890"/>
                    </a:xfrm>
                    <a:custGeom>
                      <a:avLst/>
                      <a:gdLst/>
                      <a:ahLst/>
                      <a:cxnLst/>
                      <a:rect l="l" t="t" r="r" b="b"/>
                      <a:pathLst>
                        <a:path w="1546" h="676" extrusionOk="0">
                          <a:moveTo>
                            <a:pt x="0" y="338"/>
                          </a:moveTo>
                          <a:cubicBezTo>
                            <a:pt x="0" y="145"/>
                            <a:pt x="332" y="0"/>
                            <a:pt x="773" y="0"/>
                          </a:cubicBezTo>
                          <a:cubicBezTo>
                            <a:pt x="1214" y="0"/>
                            <a:pt x="1546" y="145"/>
                            <a:pt x="1546" y="338"/>
                          </a:cubicBezTo>
                          <a:cubicBezTo>
                            <a:pt x="1546" y="531"/>
                            <a:pt x="1214" y="676"/>
                            <a:pt x="773" y="676"/>
                          </a:cubicBezTo>
                          <a:cubicBezTo>
                            <a:pt x="332" y="676"/>
                            <a:pt x="0" y="531"/>
                            <a:pt x="0" y="338"/>
                          </a:cubicBezTo>
                          <a:close/>
                          <a:moveTo>
                            <a:pt x="84" y="338"/>
                          </a:moveTo>
                          <a:lnTo>
                            <a:pt x="84" y="338"/>
                          </a:lnTo>
                          <a:cubicBezTo>
                            <a:pt x="84" y="458"/>
                            <a:pt x="367" y="591"/>
                            <a:pt x="773" y="591"/>
                          </a:cubicBezTo>
                          <a:cubicBezTo>
                            <a:pt x="1179" y="591"/>
                            <a:pt x="1462" y="458"/>
                            <a:pt x="1462" y="338"/>
                          </a:cubicBezTo>
                          <a:cubicBezTo>
                            <a:pt x="1462" y="218"/>
                            <a:pt x="1179" y="84"/>
                            <a:pt x="773" y="84"/>
                          </a:cubicBezTo>
                          <a:cubicBezTo>
                            <a:pt x="367" y="84"/>
                            <a:pt x="84" y="218"/>
                            <a:pt x="84" y="338"/>
                          </a:cubicBezTo>
                          <a:close/>
                        </a:path>
                      </a:pathLst>
                    </a:custGeom>
                    <a:solidFill>
                      <a:srgbClr val="6DBE4A"/>
                    </a:solidFill>
                    <a:ln>
                      <a:noFill/>
                    </a:ln>
                  </p:spPr>
                  <p:txBody>
                    <a:bodyPr spcFirstLastPara="1" wrap="square" lIns="77138" tIns="38550" rIns="77138" bIns="38550" anchor="t" anchorCtr="0">
                      <a:noAutofit/>
                    </a:bodyPr>
                    <a:lstStyle/>
                    <a:p>
                      <a:pPr algn="r" rtl="1"/>
                      <a:endParaRPr sz="1520">
                        <a:solidFill>
                          <a:srgbClr val="000000"/>
                        </a:solidFill>
                        <a:latin typeface="Poppins Light"/>
                        <a:ea typeface="Poppins Light"/>
                        <a:cs typeface="Poppins Light"/>
                        <a:sym typeface="Poppins Light"/>
                      </a:endParaRPr>
                    </a:p>
                  </p:txBody>
                </p:sp>
              </p:grpSp>
              <p:cxnSp>
                <p:nvCxnSpPr>
                  <p:cNvPr id="1467" name="Google Shape;1467;p62"/>
                  <p:cNvCxnSpPr/>
                  <p:nvPr/>
                </p:nvCxnSpPr>
                <p:spPr>
                  <a:xfrm>
                    <a:off x="655530" y="2544567"/>
                    <a:ext cx="0" cy="2099700"/>
                  </a:xfrm>
                  <a:prstGeom prst="straightConnector1">
                    <a:avLst/>
                  </a:prstGeom>
                  <a:noFill/>
                  <a:ln w="9525" cap="flat" cmpd="sng">
                    <a:solidFill>
                      <a:srgbClr val="6DBE4A"/>
                    </a:solidFill>
                    <a:prstDash val="solid"/>
                    <a:miter lim="800000"/>
                    <a:headEnd type="oval" w="lg" len="lg"/>
                    <a:tailEnd type="none" w="lg" len="lg"/>
                  </a:ln>
                </p:spPr>
              </p:cxnSp>
              <p:grpSp>
                <p:nvGrpSpPr>
                  <p:cNvPr id="1468" name="Google Shape;1468;p62"/>
                  <p:cNvGrpSpPr/>
                  <p:nvPr/>
                </p:nvGrpSpPr>
                <p:grpSpPr>
                  <a:xfrm>
                    <a:off x="2495911" y="3847377"/>
                    <a:ext cx="417916" cy="136626"/>
                    <a:chOff x="1752628" y="4892735"/>
                    <a:chExt cx="557221" cy="242890"/>
                  </a:xfrm>
                </p:grpSpPr>
                <p:sp>
                  <p:nvSpPr>
                    <p:cNvPr id="1469" name="Google Shape;1469;p62"/>
                    <p:cNvSpPr/>
                    <p:nvPr/>
                  </p:nvSpPr>
                  <p:spPr>
                    <a:xfrm>
                      <a:off x="1860580" y="4962585"/>
                      <a:ext cx="341400" cy="103200"/>
                    </a:xfrm>
                    <a:prstGeom prst="ellipse">
                      <a:avLst/>
                    </a:prstGeom>
                    <a:solidFill>
                      <a:srgbClr val="6DBE4A"/>
                    </a:solidFill>
                    <a:ln>
                      <a:noFill/>
                    </a:ln>
                  </p:spPr>
                  <p:txBody>
                    <a:bodyPr spcFirstLastPara="1" wrap="square" lIns="77138" tIns="38550" rIns="77138" bIns="38550" anchor="t" anchorCtr="0">
                      <a:noAutofit/>
                    </a:bodyPr>
                    <a:lstStyle/>
                    <a:p>
                      <a:pPr algn="r" rtl="1"/>
                      <a:endParaRPr sz="1520">
                        <a:solidFill>
                          <a:srgbClr val="000000"/>
                        </a:solidFill>
                        <a:latin typeface="Poppins Light"/>
                        <a:ea typeface="Poppins Light"/>
                        <a:cs typeface="Poppins Light"/>
                        <a:sym typeface="Poppins Light"/>
                      </a:endParaRPr>
                    </a:p>
                  </p:txBody>
                </p:sp>
                <p:sp>
                  <p:nvSpPr>
                    <p:cNvPr id="1470" name="Google Shape;1470;p62"/>
                    <p:cNvSpPr/>
                    <p:nvPr/>
                  </p:nvSpPr>
                  <p:spPr>
                    <a:xfrm>
                      <a:off x="1752628" y="4892735"/>
                      <a:ext cx="557221" cy="242890"/>
                    </a:xfrm>
                    <a:custGeom>
                      <a:avLst/>
                      <a:gdLst/>
                      <a:ahLst/>
                      <a:cxnLst/>
                      <a:rect l="l" t="t" r="r" b="b"/>
                      <a:pathLst>
                        <a:path w="1546" h="676" extrusionOk="0">
                          <a:moveTo>
                            <a:pt x="0" y="338"/>
                          </a:moveTo>
                          <a:cubicBezTo>
                            <a:pt x="0" y="145"/>
                            <a:pt x="332" y="0"/>
                            <a:pt x="773" y="0"/>
                          </a:cubicBezTo>
                          <a:cubicBezTo>
                            <a:pt x="1214" y="0"/>
                            <a:pt x="1546" y="145"/>
                            <a:pt x="1546" y="338"/>
                          </a:cubicBezTo>
                          <a:cubicBezTo>
                            <a:pt x="1546" y="531"/>
                            <a:pt x="1214" y="676"/>
                            <a:pt x="773" y="676"/>
                          </a:cubicBezTo>
                          <a:cubicBezTo>
                            <a:pt x="332" y="676"/>
                            <a:pt x="0" y="531"/>
                            <a:pt x="0" y="338"/>
                          </a:cubicBezTo>
                          <a:close/>
                          <a:moveTo>
                            <a:pt x="84" y="338"/>
                          </a:moveTo>
                          <a:lnTo>
                            <a:pt x="84" y="338"/>
                          </a:lnTo>
                          <a:cubicBezTo>
                            <a:pt x="84" y="458"/>
                            <a:pt x="367" y="591"/>
                            <a:pt x="773" y="591"/>
                          </a:cubicBezTo>
                          <a:cubicBezTo>
                            <a:pt x="1179" y="591"/>
                            <a:pt x="1462" y="458"/>
                            <a:pt x="1462" y="338"/>
                          </a:cubicBezTo>
                          <a:cubicBezTo>
                            <a:pt x="1462" y="218"/>
                            <a:pt x="1179" y="84"/>
                            <a:pt x="773" y="84"/>
                          </a:cubicBezTo>
                          <a:cubicBezTo>
                            <a:pt x="367" y="84"/>
                            <a:pt x="84" y="218"/>
                            <a:pt x="84" y="338"/>
                          </a:cubicBezTo>
                          <a:close/>
                        </a:path>
                      </a:pathLst>
                    </a:custGeom>
                    <a:solidFill>
                      <a:srgbClr val="6DBE4A"/>
                    </a:solidFill>
                    <a:ln>
                      <a:noFill/>
                    </a:ln>
                  </p:spPr>
                  <p:txBody>
                    <a:bodyPr spcFirstLastPara="1" wrap="square" lIns="77138" tIns="38550" rIns="77138" bIns="38550" anchor="t" anchorCtr="0">
                      <a:noAutofit/>
                    </a:bodyPr>
                    <a:lstStyle/>
                    <a:p>
                      <a:pPr algn="r" rtl="1"/>
                      <a:endParaRPr sz="1520">
                        <a:solidFill>
                          <a:srgbClr val="000000"/>
                        </a:solidFill>
                        <a:latin typeface="Poppins Light"/>
                        <a:ea typeface="Poppins Light"/>
                        <a:cs typeface="Poppins Light"/>
                        <a:sym typeface="Poppins Light"/>
                      </a:endParaRPr>
                    </a:p>
                  </p:txBody>
                </p:sp>
              </p:grpSp>
              <p:cxnSp>
                <p:nvCxnSpPr>
                  <p:cNvPr id="1471" name="Google Shape;1471;p62"/>
                  <p:cNvCxnSpPr/>
                  <p:nvPr/>
                </p:nvCxnSpPr>
                <p:spPr>
                  <a:xfrm>
                    <a:off x="2671418" y="3304525"/>
                    <a:ext cx="0" cy="537600"/>
                  </a:xfrm>
                  <a:prstGeom prst="straightConnector1">
                    <a:avLst/>
                  </a:prstGeom>
                  <a:noFill/>
                  <a:ln w="9525" cap="flat" cmpd="sng">
                    <a:solidFill>
                      <a:srgbClr val="6DBE4A"/>
                    </a:solidFill>
                    <a:prstDash val="solid"/>
                    <a:miter lim="800000"/>
                    <a:headEnd type="oval" w="lg" len="lg"/>
                    <a:tailEnd type="none" w="lg" len="lg"/>
                  </a:ln>
                </p:spPr>
              </p:cxnSp>
              <p:grpSp>
                <p:nvGrpSpPr>
                  <p:cNvPr id="1472" name="Google Shape;1472;p62"/>
                  <p:cNvGrpSpPr/>
                  <p:nvPr/>
                </p:nvGrpSpPr>
                <p:grpSpPr>
                  <a:xfrm>
                    <a:off x="4396210" y="3848120"/>
                    <a:ext cx="417916" cy="136626"/>
                    <a:chOff x="1752628" y="4892735"/>
                    <a:chExt cx="557221" cy="242890"/>
                  </a:xfrm>
                </p:grpSpPr>
                <p:sp>
                  <p:nvSpPr>
                    <p:cNvPr id="1473" name="Google Shape;1473;p62"/>
                    <p:cNvSpPr/>
                    <p:nvPr/>
                  </p:nvSpPr>
                  <p:spPr>
                    <a:xfrm>
                      <a:off x="1860580" y="4962585"/>
                      <a:ext cx="341400" cy="103200"/>
                    </a:xfrm>
                    <a:prstGeom prst="ellipse">
                      <a:avLst/>
                    </a:prstGeom>
                    <a:solidFill>
                      <a:srgbClr val="6DBE4A"/>
                    </a:solidFill>
                    <a:ln>
                      <a:noFill/>
                    </a:ln>
                  </p:spPr>
                  <p:txBody>
                    <a:bodyPr spcFirstLastPara="1" wrap="square" lIns="77138" tIns="38550" rIns="77138" bIns="38550" anchor="t" anchorCtr="0">
                      <a:noAutofit/>
                    </a:bodyPr>
                    <a:lstStyle/>
                    <a:p>
                      <a:pPr algn="r" rtl="1"/>
                      <a:endParaRPr sz="1520">
                        <a:solidFill>
                          <a:srgbClr val="000000"/>
                        </a:solidFill>
                        <a:latin typeface="Poppins Light"/>
                        <a:ea typeface="Poppins Light"/>
                        <a:cs typeface="Poppins Light"/>
                        <a:sym typeface="Poppins Light"/>
                      </a:endParaRPr>
                    </a:p>
                  </p:txBody>
                </p:sp>
                <p:sp>
                  <p:nvSpPr>
                    <p:cNvPr id="1474" name="Google Shape;1474;p62"/>
                    <p:cNvSpPr/>
                    <p:nvPr/>
                  </p:nvSpPr>
                  <p:spPr>
                    <a:xfrm>
                      <a:off x="1752628" y="4892735"/>
                      <a:ext cx="557221" cy="242890"/>
                    </a:xfrm>
                    <a:custGeom>
                      <a:avLst/>
                      <a:gdLst/>
                      <a:ahLst/>
                      <a:cxnLst/>
                      <a:rect l="l" t="t" r="r" b="b"/>
                      <a:pathLst>
                        <a:path w="1546" h="676" extrusionOk="0">
                          <a:moveTo>
                            <a:pt x="0" y="338"/>
                          </a:moveTo>
                          <a:cubicBezTo>
                            <a:pt x="0" y="145"/>
                            <a:pt x="332" y="0"/>
                            <a:pt x="773" y="0"/>
                          </a:cubicBezTo>
                          <a:cubicBezTo>
                            <a:pt x="1214" y="0"/>
                            <a:pt x="1546" y="145"/>
                            <a:pt x="1546" y="338"/>
                          </a:cubicBezTo>
                          <a:cubicBezTo>
                            <a:pt x="1546" y="531"/>
                            <a:pt x="1214" y="676"/>
                            <a:pt x="773" y="676"/>
                          </a:cubicBezTo>
                          <a:cubicBezTo>
                            <a:pt x="332" y="676"/>
                            <a:pt x="0" y="531"/>
                            <a:pt x="0" y="338"/>
                          </a:cubicBezTo>
                          <a:close/>
                          <a:moveTo>
                            <a:pt x="84" y="338"/>
                          </a:moveTo>
                          <a:lnTo>
                            <a:pt x="84" y="338"/>
                          </a:lnTo>
                          <a:cubicBezTo>
                            <a:pt x="84" y="458"/>
                            <a:pt x="367" y="591"/>
                            <a:pt x="773" y="591"/>
                          </a:cubicBezTo>
                          <a:cubicBezTo>
                            <a:pt x="1179" y="591"/>
                            <a:pt x="1462" y="458"/>
                            <a:pt x="1462" y="338"/>
                          </a:cubicBezTo>
                          <a:cubicBezTo>
                            <a:pt x="1462" y="218"/>
                            <a:pt x="1179" y="84"/>
                            <a:pt x="773" y="84"/>
                          </a:cubicBezTo>
                          <a:cubicBezTo>
                            <a:pt x="367" y="84"/>
                            <a:pt x="84" y="218"/>
                            <a:pt x="84" y="338"/>
                          </a:cubicBezTo>
                          <a:close/>
                        </a:path>
                      </a:pathLst>
                    </a:custGeom>
                    <a:solidFill>
                      <a:srgbClr val="6DBE4A"/>
                    </a:solidFill>
                    <a:ln>
                      <a:noFill/>
                    </a:ln>
                  </p:spPr>
                  <p:txBody>
                    <a:bodyPr spcFirstLastPara="1" wrap="square" lIns="77138" tIns="38550" rIns="77138" bIns="38550" anchor="t" anchorCtr="0">
                      <a:noAutofit/>
                    </a:bodyPr>
                    <a:lstStyle/>
                    <a:p>
                      <a:pPr algn="r" rtl="1"/>
                      <a:endParaRPr sz="1520">
                        <a:solidFill>
                          <a:srgbClr val="000000"/>
                        </a:solidFill>
                        <a:latin typeface="Poppins Light"/>
                        <a:ea typeface="Poppins Light"/>
                        <a:cs typeface="Poppins Light"/>
                        <a:sym typeface="Poppins Light"/>
                      </a:endParaRPr>
                    </a:p>
                  </p:txBody>
                </p:sp>
              </p:grpSp>
              <p:cxnSp>
                <p:nvCxnSpPr>
                  <p:cNvPr id="1475" name="Google Shape;1475;p62"/>
                  <p:cNvCxnSpPr/>
                  <p:nvPr/>
                </p:nvCxnSpPr>
                <p:spPr>
                  <a:xfrm>
                    <a:off x="7417031" y="4083689"/>
                    <a:ext cx="0" cy="951600"/>
                  </a:xfrm>
                  <a:prstGeom prst="straightConnector1">
                    <a:avLst/>
                  </a:prstGeom>
                  <a:noFill/>
                  <a:ln w="9525" cap="flat" cmpd="sng">
                    <a:solidFill>
                      <a:srgbClr val="6DBE4A"/>
                    </a:solidFill>
                    <a:prstDash val="solid"/>
                    <a:miter lim="800000"/>
                    <a:headEnd type="oval" w="lg" len="lg"/>
                    <a:tailEnd type="none" w="lg" len="lg"/>
                  </a:ln>
                </p:spPr>
              </p:cxnSp>
              <p:grpSp>
                <p:nvGrpSpPr>
                  <p:cNvPr id="1476" name="Google Shape;1476;p62"/>
                  <p:cNvGrpSpPr/>
                  <p:nvPr/>
                </p:nvGrpSpPr>
                <p:grpSpPr>
                  <a:xfrm>
                    <a:off x="6434167" y="3464119"/>
                    <a:ext cx="417916" cy="136626"/>
                    <a:chOff x="1752628" y="4892735"/>
                    <a:chExt cx="557221" cy="242890"/>
                  </a:xfrm>
                </p:grpSpPr>
                <p:sp>
                  <p:nvSpPr>
                    <p:cNvPr id="1477" name="Google Shape;1477;p62"/>
                    <p:cNvSpPr/>
                    <p:nvPr/>
                  </p:nvSpPr>
                  <p:spPr>
                    <a:xfrm>
                      <a:off x="1860580" y="4962585"/>
                      <a:ext cx="341400" cy="103200"/>
                    </a:xfrm>
                    <a:prstGeom prst="ellipse">
                      <a:avLst/>
                    </a:prstGeom>
                    <a:solidFill>
                      <a:srgbClr val="6DBE4A"/>
                    </a:solidFill>
                    <a:ln>
                      <a:noFill/>
                    </a:ln>
                  </p:spPr>
                  <p:txBody>
                    <a:bodyPr spcFirstLastPara="1" wrap="square" lIns="77138" tIns="38550" rIns="77138" bIns="38550" anchor="t" anchorCtr="0">
                      <a:noAutofit/>
                    </a:bodyPr>
                    <a:lstStyle/>
                    <a:p>
                      <a:pPr algn="r" rtl="1"/>
                      <a:endParaRPr sz="1520">
                        <a:solidFill>
                          <a:srgbClr val="000000"/>
                        </a:solidFill>
                        <a:latin typeface="Poppins Light"/>
                        <a:ea typeface="Poppins Light"/>
                        <a:cs typeface="Poppins Light"/>
                        <a:sym typeface="Poppins Light"/>
                      </a:endParaRPr>
                    </a:p>
                  </p:txBody>
                </p:sp>
                <p:sp>
                  <p:nvSpPr>
                    <p:cNvPr id="1478" name="Google Shape;1478;p62"/>
                    <p:cNvSpPr/>
                    <p:nvPr/>
                  </p:nvSpPr>
                  <p:spPr>
                    <a:xfrm>
                      <a:off x="1752628" y="4892735"/>
                      <a:ext cx="557221" cy="242890"/>
                    </a:xfrm>
                    <a:custGeom>
                      <a:avLst/>
                      <a:gdLst/>
                      <a:ahLst/>
                      <a:cxnLst/>
                      <a:rect l="l" t="t" r="r" b="b"/>
                      <a:pathLst>
                        <a:path w="1546" h="676" extrusionOk="0">
                          <a:moveTo>
                            <a:pt x="0" y="338"/>
                          </a:moveTo>
                          <a:cubicBezTo>
                            <a:pt x="0" y="145"/>
                            <a:pt x="332" y="0"/>
                            <a:pt x="773" y="0"/>
                          </a:cubicBezTo>
                          <a:cubicBezTo>
                            <a:pt x="1214" y="0"/>
                            <a:pt x="1546" y="145"/>
                            <a:pt x="1546" y="338"/>
                          </a:cubicBezTo>
                          <a:cubicBezTo>
                            <a:pt x="1546" y="531"/>
                            <a:pt x="1214" y="676"/>
                            <a:pt x="773" y="676"/>
                          </a:cubicBezTo>
                          <a:cubicBezTo>
                            <a:pt x="332" y="676"/>
                            <a:pt x="0" y="531"/>
                            <a:pt x="0" y="338"/>
                          </a:cubicBezTo>
                          <a:close/>
                          <a:moveTo>
                            <a:pt x="84" y="338"/>
                          </a:moveTo>
                          <a:lnTo>
                            <a:pt x="84" y="338"/>
                          </a:lnTo>
                          <a:cubicBezTo>
                            <a:pt x="84" y="458"/>
                            <a:pt x="367" y="591"/>
                            <a:pt x="773" y="591"/>
                          </a:cubicBezTo>
                          <a:cubicBezTo>
                            <a:pt x="1179" y="591"/>
                            <a:pt x="1462" y="458"/>
                            <a:pt x="1462" y="338"/>
                          </a:cubicBezTo>
                          <a:cubicBezTo>
                            <a:pt x="1462" y="218"/>
                            <a:pt x="1179" y="84"/>
                            <a:pt x="773" y="84"/>
                          </a:cubicBezTo>
                          <a:cubicBezTo>
                            <a:pt x="367" y="84"/>
                            <a:pt x="84" y="218"/>
                            <a:pt x="84" y="338"/>
                          </a:cubicBezTo>
                          <a:close/>
                        </a:path>
                      </a:pathLst>
                    </a:custGeom>
                    <a:solidFill>
                      <a:srgbClr val="6DBE4A"/>
                    </a:solidFill>
                    <a:ln>
                      <a:noFill/>
                    </a:ln>
                  </p:spPr>
                  <p:txBody>
                    <a:bodyPr spcFirstLastPara="1" wrap="square" lIns="77138" tIns="38550" rIns="77138" bIns="38550" anchor="t" anchorCtr="0">
                      <a:noAutofit/>
                    </a:bodyPr>
                    <a:lstStyle/>
                    <a:p>
                      <a:pPr algn="r" rtl="1"/>
                      <a:endParaRPr sz="1520">
                        <a:solidFill>
                          <a:srgbClr val="000000"/>
                        </a:solidFill>
                        <a:latin typeface="Poppins Light"/>
                        <a:ea typeface="Poppins Light"/>
                        <a:cs typeface="Poppins Light"/>
                        <a:sym typeface="Poppins Light"/>
                      </a:endParaRPr>
                    </a:p>
                  </p:txBody>
                </p:sp>
              </p:grpSp>
              <p:grpSp>
                <p:nvGrpSpPr>
                  <p:cNvPr id="1479" name="Google Shape;1479;p62"/>
                  <p:cNvGrpSpPr/>
                  <p:nvPr/>
                </p:nvGrpSpPr>
                <p:grpSpPr>
                  <a:xfrm>
                    <a:off x="9319130" y="3934549"/>
                    <a:ext cx="417916" cy="136626"/>
                    <a:chOff x="1752628" y="4892735"/>
                    <a:chExt cx="557221" cy="242890"/>
                  </a:xfrm>
                </p:grpSpPr>
                <p:sp>
                  <p:nvSpPr>
                    <p:cNvPr id="1480" name="Google Shape;1480;p62"/>
                    <p:cNvSpPr/>
                    <p:nvPr/>
                  </p:nvSpPr>
                  <p:spPr>
                    <a:xfrm>
                      <a:off x="1860580" y="4962585"/>
                      <a:ext cx="341400" cy="103200"/>
                    </a:xfrm>
                    <a:prstGeom prst="ellipse">
                      <a:avLst/>
                    </a:prstGeom>
                    <a:solidFill>
                      <a:srgbClr val="6DBE4A"/>
                    </a:solidFill>
                    <a:ln>
                      <a:noFill/>
                    </a:ln>
                  </p:spPr>
                  <p:txBody>
                    <a:bodyPr spcFirstLastPara="1" wrap="square" lIns="77138" tIns="38550" rIns="77138" bIns="38550" anchor="t" anchorCtr="0">
                      <a:noAutofit/>
                    </a:bodyPr>
                    <a:lstStyle/>
                    <a:p>
                      <a:pPr algn="r" rtl="1"/>
                      <a:endParaRPr sz="1520">
                        <a:solidFill>
                          <a:srgbClr val="000000"/>
                        </a:solidFill>
                        <a:latin typeface="Poppins Light"/>
                        <a:ea typeface="Poppins Light"/>
                        <a:cs typeface="Poppins Light"/>
                        <a:sym typeface="Poppins Light"/>
                      </a:endParaRPr>
                    </a:p>
                  </p:txBody>
                </p:sp>
                <p:sp>
                  <p:nvSpPr>
                    <p:cNvPr id="1481" name="Google Shape;1481;p62"/>
                    <p:cNvSpPr/>
                    <p:nvPr/>
                  </p:nvSpPr>
                  <p:spPr>
                    <a:xfrm>
                      <a:off x="1752628" y="4892735"/>
                      <a:ext cx="557221" cy="242890"/>
                    </a:xfrm>
                    <a:custGeom>
                      <a:avLst/>
                      <a:gdLst/>
                      <a:ahLst/>
                      <a:cxnLst/>
                      <a:rect l="l" t="t" r="r" b="b"/>
                      <a:pathLst>
                        <a:path w="1546" h="676" extrusionOk="0">
                          <a:moveTo>
                            <a:pt x="0" y="338"/>
                          </a:moveTo>
                          <a:cubicBezTo>
                            <a:pt x="0" y="145"/>
                            <a:pt x="332" y="0"/>
                            <a:pt x="773" y="0"/>
                          </a:cubicBezTo>
                          <a:cubicBezTo>
                            <a:pt x="1214" y="0"/>
                            <a:pt x="1546" y="145"/>
                            <a:pt x="1546" y="338"/>
                          </a:cubicBezTo>
                          <a:cubicBezTo>
                            <a:pt x="1546" y="531"/>
                            <a:pt x="1214" y="676"/>
                            <a:pt x="773" y="676"/>
                          </a:cubicBezTo>
                          <a:cubicBezTo>
                            <a:pt x="332" y="676"/>
                            <a:pt x="0" y="531"/>
                            <a:pt x="0" y="338"/>
                          </a:cubicBezTo>
                          <a:close/>
                          <a:moveTo>
                            <a:pt x="84" y="338"/>
                          </a:moveTo>
                          <a:lnTo>
                            <a:pt x="84" y="338"/>
                          </a:lnTo>
                          <a:cubicBezTo>
                            <a:pt x="84" y="458"/>
                            <a:pt x="367" y="591"/>
                            <a:pt x="773" y="591"/>
                          </a:cubicBezTo>
                          <a:cubicBezTo>
                            <a:pt x="1179" y="591"/>
                            <a:pt x="1462" y="458"/>
                            <a:pt x="1462" y="338"/>
                          </a:cubicBezTo>
                          <a:cubicBezTo>
                            <a:pt x="1462" y="218"/>
                            <a:pt x="1179" y="84"/>
                            <a:pt x="773" y="84"/>
                          </a:cubicBezTo>
                          <a:cubicBezTo>
                            <a:pt x="367" y="84"/>
                            <a:pt x="84" y="218"/>
                            <a:pt x="84" y="338"/>
                          </a:cubicBezTo>
                          <a:close/>
                        </a:path>
                      </a:pathLst>
                    </a:custGeom>
                    <a:solidFill>
                      <a:srgbClr val="6DBE4A"/>
                    </a:solidFill>
                    <a:ln>
                      <a:noFill/>
                    </a:ln>
                  </p:spPr>
                  <p:txBody>
                    <a:bodyPr spcFirstLastPara="1" wrap="square" lIns="77138" tIns="38550" rIns="77138" bIns="38550" anchor="t" anchorCtr="0">
                      <a:noAutofit/>
                    </a:bodyPr>
                    <a:lstStyle/>
                    <a:p>
                      <a:pPr algn="r" rtl="1"/>
                      <a:endParaRPr sz="1520">
                        <a:solidFill>
                          <a:srgbClr val="000000"/>
                        </a:solidFill>
                        <a:latin typeface="Poppins Light"/>
                        <a:ea typeface="Poppins Light"/>
                        <a:cs typeface="Poppins Light"/>
                        <a:sym typeface="Poppins Light"/>
                      </a:endParaRPr>
                    </a:p>
                  </p:txBody>
                </p:sp>
              </p:grpSp>
              <p:cxnSp>
                <p:nvCxnSpPr>
                  <p:cNvPr id="1482" name="Google Shape;1482;p62"/>
                  <p:cNvCxnSpPr>
                    <a:endCxn id="1480" idx="0"/>
                  </p:cNvCxnSpPr>
                  <p:nvPr/>
                </p:nvCxnSpPr>
                <p:spPr>
                  <a:xfrm>
                    <a:off x="9528119" y="3973839"/>
                    <a:ext cx="0" cy="685800"/>
                  </a:xfrm>
                  <a:prstGeom prst="straightConnector1">
                    <a:avLst/>
                  </a:prstGeom>
                  <a:noFill/>
                  <a:ln w="9525" cap="flat" cmpd="sng">
                    <a:solidFill>
                      <a:srgbClr val="6DBE4A"/>
                    </a:solidFill>
                    <a:prstDash val="solid"/>
                    <a:miter lim="800000"/>
                    <a:headEnd type="oval" w="lg" len="lg"/>
                    <a:tailEnd type="none" w="lg" len="lg"/>
                  </a:ln>
                </p:spPr>
              </p:cxnSp>
              <p:grpSp>
                <p:nvGrpSpPr>
                  <p:cNvPr id="1483" name="Google Shape;1483;p62"/>
                  <p:cNvGrpSpPr/>
                  <p:nvPr/>
                </p:nvGrpSpPr>
                <p:grpSpPr>
                  <a:xfrm>
                    <a:off x="8660575" y="3114239"/>
                    <a:ext cx="417916" cy="136626"/>
                    <a:chOff x="1752628" y="4892735"/>
                    <a:chExt cx="557221" cy="242890"/>
                  </a:xfrm>
                </p:grpSpPr>
                <p:sp>
                  <p:nvSpPr>
                    <p:cNvPr id="1484" name="Google Shape;1484;p62"/>
                    <p:cNvSpPr/>
                    <p:nvPr/>
                  </p:nvSpPr>
                  <p:spPr>
                    <a:xfrm>
                      <a:off x="1860580" y="4962585"/>
                      <a:ext cx="341400" cy="103200"/>
                    </a:xfrm>
                    <a:prstGeom prst="ellipse">
                      <a:avLst/>
                    </a:prstGeom>
                    <a:solidFill>
                      <a:srgbClr val="6DBE4A"/>
                    </a:solidFill>
                    <a:ln>
                      <a:noFill/>
                    </a:ln>
                  </p:spPr>
                  <p:txBody>
                    <a:bodyPr spcFirstLastPara="1" wrap="square" lIns="77138" tIns="38550" rIns="77138" bIns="38550" anchor="t" anchorCtr="0">
                      <a:noAutofit/>
                    </a:bodyPr>
                    <a:lstStyle/>
                    <a:p>
                      <a:pPr algn="r" rtl="1"/>
                      <a:endParaRPr sz="1520">
                        <a:solidFill>
                          <a:srgbClr val="000000"/>
                        </a:solidFill>
                        <a:latin typeface="Poppins Light"/>
                        <a:ea typeface="Poppins Light"/>
                        <a:cs typeface="Poppins Light"/>
                        <a:sym typeface="Poppins Light"/>
                      </a:endParaRPr>
                    </a:p>
                  </p:txBody>
                </p:sp>
                <p:sp>
                  <p:nvSpPr>
                    <p:cNvPr id="1485" name="Google Shape;1485;p62"/>
                    <p:cNvSpPr/>
                    <p:nvPr/>
                  </p:nvSpPr>
                  <p:spPr>
                    <a:xfrm>
                      <a:off x="1752628" y="4892735"/>
                      <a:ext cx="557221" cy="242890"/>
                    </a:xfrm>
                    <a:custGeom>
                      <a:avLst/>
                      <a:gdLst/>
                      <a:ahLst/>
                      <a:cxnLst/>
                      <a:rect l="l" t="t" r="r" b="b"/>
                      <a:pathLst>
                        <a:path w="1546" h="676" extrusionOk="0">
                          <a:moveTo>
                            <a:pt x="0" y="338"/>
                          </a:moveTo>
                          <a:cubicBezTo>
                            <a:pt x="0" y="145"/>
                            <a:pt x="332" y="0"/>
                            <a:pt x="773" y="0"/>
                          </a:cubicBezTo>
                          <a:cubicBezTo>
                            <a:pt x="1214" y="0"/>
                            <a:pt x="1546" y="145"/>
                            <a:pt x="1546" y="338"/>
                          </a:cubicBezTo>
                          <a:cubicBezTo>
                            <a:pt x="1546" y="531"/>
                            <a:pt x="1214" y="676"/>
                            <a:pt x="773" y="676"/>
                          </a:cubicBezTo>
                          <a:cubicBezTo>
                            <a:pt x="332" y="676"/>
                            <a:pt x="0" y="531"/>
                            <a:pt x="0" y="338"/>
                          </a:cubicBezTo>
                          <a:close/>
                          <a:moveTo>
                            <a:pt x="84" y="338"/>
                          </a:moveTo>
                          <a:lnTo>
                            <a:pt x="84" y="338"/>
                          </a:lnTo>
                          <a:cubicBezTo>
                            <a:pt x="84" y="458"/>
                            <a:pt x="367" y="591"/>
                            <a:pt x="773" y="591"/>
                          </a:cubicBezTo>
                          <a:cubicBezTo>
                            <a:pt x="1179" y="591"/>
                            <a:pt x="1462" y="458"/>
                            <a:pt x="1462" y="338"/>
                          </a:cubicBezTo>
                          <a:cubicBezTo>
                            <a:pt x="1462" y="218"/>
                            <a:pt x="1179" y="84"/>
                            <a:pt x="773" y="84"/>
                          </a:cubicBezTo>
                          <a:cubicBezTo>
                            <a:pt x="367" y="84"/>
                            <a:pt x="84" y="218"/>
                            <a:pt x="84" y="338"/>
                          </a:cubicBezTo>
                          <a:close/>
                        </a:path>
                      </a:pathLst>
                    </a:custGeom>
                    <a:solidFill>
                      <a:srgbClr val="6DBE4A"/>
                    </a:solidFill>
                    <a:ln>
                      <a:noFill/>
                    </a:ln>
                  </p:spPr>
                  <p:txBody>
                    <a:bodyPr spcFirstLastPara="1" wrap="square" lIns="77138" tIns="38550" rIns="77138" bIns="38550" anchor="t" anchorCtr="0">
                      <a:noAutofit/>
                    </a:bodyPr>
                    <a:lstStyle/>
                    <a:p>
                      <a:pPr algn="r" rtl="1"/>
                      <a:endParaRPr sz="1520">
                        <a:solidFill>
                          <a:srgbClr val="000000"/>
                        </a:solidFill>
                        <a:latin typeface="Poppins Light"/>
                        <a:ea typeface="Poppins Light"/>
                        <a:cs typeface="Poppins Light"/>
                        <a:sym typeface="Poppins Light"/>
                      </a:endParaRPr>
                    </a:p>
                  </p:txBody>
                </p:sp>
              </p:grpSp>
              <p:cxnSp>
                <p:nvCxnSpPr>
                  <p:cNvPr id="1486" name="Google Shape;1486;p62"/>
                  <p:cNvCxnSpPr/>
                  <p:nvPr/>
                </p:nvCxnSpPr>
                <p:spPr>
                  <a:xfrm>
                    <a:off x="8865633" y="2627371"/>
                    <a:ext cx="11700" cy="555300"/>
                  </a:xfrm>
                  <a:prstGeom prst="straightConnector1">
                    <a:avLst/>
                  </a:prstGeom>
                  <a:noFill/>
                  <a:ln w="9525" cap="flat" cmpd="sng">
                    <a:solidFill>
                      <a:srgbClr val="6DBE4A"/>
                    </a:solidFill>
                    <a:prstDash val="solid"/>
                    <a:miter lim="800000"/>
                    <a:headEnd type="oval" w="lg" len="lg"/>
                    <a:tailEnd type="none" w="lg" len="lg"/>
                  </a:ln>
                </p:spPr>
              </p:cxnSp>
              <p:sp>
                <p:nvSpPr>
                  <p:cNvPr id="1487" name="Google Shape;1487;p62"/>
                  <p:cNvSpPr/>
                  <p:nvPr/>
                </p:nvSpPr>
                <p:spPr>
                  <a:xfrm>
                    <a:off x="-85309" y="1641804"/>
                    <a:ext cx="1894200" cy="697800"/>
                  </a:xfrm>
                  <a:prstGeom prst="rect">
                    <a:avLst/>
                  </a:prstGeom>
                  <a:noFill/>
                  <a:ln>
                    <a:noFill/>
                  </a:ln>
                </p:spPr>
                <p:txBody>
                  <a:bodyPr spcFirstLastPara="1" wrap="square" lIns="137138" tIns="68550" rIns="137138" bIns="68550" anchor="t" anchorCtr="0">
                    <a:noAutofit/>
                  </a:bodyPr>
                  <a:lstStyle/>
                  <a:p>
                    <a:pPr algn="ctr" rtl="1">
                      <a:lnSpc>
                        <a:spcPct val="107000"/>
                      </a:lnSpc>
                    </a:pPr>
                    <a:r>
                      <a:rPr lang="en-US" sz="2100" b="1" dirty="0">
                        <a:solidFill>
                          <a:schemeClr val="dk1"/>
                        </a:solidFill>
                        <a:latin typeface="Sakkal Majalla"/>
                        <a:ea typeface="Sakkal Majalla"/>
                        <a:cs typeface="Sakkal Majalla"/>
                        <a:sym typeface="Sakkal Majalla"/>
                      </a:rPr>
                      <a:t>لوحة </a:t>
                    </a:r>
                    <a:r>
                      <a:rPr lang="en-US" sz="2100" b="1" dirty="0" err="1">
                        <a:solidFill>
                          <a:schemeClr val="dk1"/>
                        </a:solidFill>
                        <a:latin typeface="Sakkal Majalla"/>
                        <a:ea typeface="Sakkal Majalla"/>
                        <a:cs typeface="Sakkal Majalla"/>
                        <a:sym typeface="Sakkal Majalla"/>
                      </a:rPr>
                      <a:t>معلومات</a:t>
                    </a:r>
                    <a:r>
                      <a:rPr lang="en-US" sz="2100" b="1" dirty="0">
                        <a:solidFill>
                          <a:schemeClr val="dk1"/>
                        </a:solidFill>
                        <a:latin typeface="Sakkal Majalla"/>
                        <a:ea typeface="Sakkal Majalla"/>
                        <a:cs typeface="Sakkal Majalla"/>
                        <a:sym typeface="Sakkal Majalla"/>
                      </a:rPr>
                      <a:t> المشاريع</a:t>
                    </a:r>
                    <a:endParaRPr sz="2700" dirty="0"/>
                  </a:p>
                  <a:p>
                    <a:pPr algn="ctr" rtl="1">
                      <a:lnSpc>
                        <a:spcPct val="107000"/>
                      </a:lnSpc>
                      <a:spcBef>
                        <a:spcPts val="900"/>
                      </a:spcBef>
                    </a:pPr>
                    <a:r>
                      <a:rPr lang="en-US" sz="2100" b="1" dirty="0" err="1">
                        <a:solidFill>
                          <a:srgbClr val="000000"/>
                        </a:solidFill>
                        <a:latin typeface="Cambria"/>
                        <a:ea typeface="Cambria"/>
                        <a:cs typeface="Cambria"/>
                        <a:sym typeface="Cambria"/>
                      </a:rPr>
                      <a:t>الإصدار</a:t>
                    </a:r>
                    <a:r>
                      <a:rPr lang="en-US" sz="2100" b="1" dirty="0">
                        <a:solidFill>
                          <a:srgbClr val="000000"/>
                        </a:solidFill>
                        <a:latin typeface="Cambria"/>
                        <a:ea typeface="Cambria"/>
                        <a:cs typeface="Cambria"/>
                        <a:sym typeface="Cambria"/>
                      </a:rPr>
                      <a:t> 1</a:t>
                    </a:r>
                    <a:endParaRPr sz="2100" b="1" dirty="0">
                      <a:solidFill>
                        <a:srgbClr val="000000"/>
                      </a:solidFill>
                      <a:latin typeface="Cambria"/>
                      <a:ea typeface="Cambria"/>
                      <a:cs typeface="Cambria"/>
                      <a:sym typeface="Cambria"/>
                    </a:endParaRPr>
                  </a:p>
                </p:txBody>
              </p:sp>
              <p:sp>
                <p:nvSpPr>
                  <p:cNvPr id="1488" name="Google Shape;1488;p62"/>
                  <p:cNvSpPr/>
                  <p:nvPr/>
                </p:nvSpPr>
                <p:spPr>
                  <a:xfrm>
                    <a:off x="1621177" y="2467037"/>
                    <a:ext cx="1964400" cy="697800"/>
                  </a:xfrm>
                  <a:prstGeom prst="rect">
                    <a:avLst/>
                  </a:prstGeom>
                  <a:noFill/>
                  <a:ln>
                    <a:noFill/>
                  </a:ln>
                </p:spPr>
                <p:txBody>
                  <a:bodyPr spcFirstLastPara="1" wrap="square" lIns="137138" tIns="68550" rIns="137138" bIns="68550" anchor="t" anchorCtr="0">
                    <a:noAutofit/>
                  </a:bodyPr>
                  <a:lstStyle/>
                  <a:p>
                    <a:pPr algn="ctr" rtl="1">
                      <a:lnSpc>
                        <a:spcPct val="107000"/>
                      </a:lnSpc>
                    </a:pPr>
                    <a:r>
                      <a:rPr lang="en-US" sz="2100" b="1" dirty="0" err="1">
                        <a:solidFill>
                          <a:srgbClr val="000000"/>
                        </a:solidFill>
                        <a:latin typeface="29LT Zarid Display" panose="020B0604020202020204" charset="-78"/>
                        <a:ea typeface="Cambria"/>
                        <a:cs typeface="29LT Zarid Display" panose="020B0604020202020204" charset="-78"/>
                        <a:sym typeface="Cambria"/>
                      </a:rPr>
                      <a:t>دليل</a:t>
                    </a:r>
                    <a:r>
                      <a:rPr lang="en-US" sz="2100" b="1" dirty="0">
                        <a:solidFill>
                          <a:srgbClr val="000000"/>
                        </a:solidFill>
                        <a:latin typeface="29LT Zarid Display" panose="020B0604020202020204" charset="-78"/>
                        <a:ea typeface="Cambria"/>
                        <a:cs typeface="29LT Zarid Display" panose="020B0604020202020204" charset="-78"/>
                        <a:sym typeface="Cambria"/>
                      </a:rPr>
                      <a:t> </a:t>
                    </a:r>
                    <a:r>
                      <a:rPr lang="en-US" sz="2100" b="1" dirty="0" err="1">
                        <a:solidFill>
                          <a:srgbClr val="000000"/>
                        </a:solidFill>
                        <a:latin typeface="29LT Zarid Display" panose="020B0604020202020204" charset="-78"/>
                        <a:ea typeface="Cambria"/>
                        <a:cs typeface="29LT Zarid Display" panose="020B0604020202020204" charset="-78"/>
                        <a:sym typeface="Cambria"/>
                      </a:rPr>
                      <a:t>اجراءات</a:t>
                    </a:r>
                    <a:r>
                      <a:rPr lang="en-US" sz="2100" b="1" dirty="0">
                        <a:solidFill>
                          <a:srgbClr val="000000"/>
                        </a:solidFill>
                        <a:latin typeface="29LT Zarid Display" panose="020B0604020202020204" charset="-78"/>
                        <a:ea typeface="Cambria"/>
                        <a:cs typeface="29LT Zarid Display" panose="020B0604020202020204" charset="-78"/>
                        <a:sym typeface="Cambria"/>
                      </a:rPr>
                      <a:t> </a:t>
                    </a:r>
                    <a:r>
                      <a:rPr lang="en-US" sz="2100" b="1" dirty="0" err="1">
                        <a:solidFill>
                          <a:srgbClr val="000000"/>
                        </a:solidFill>
                        <a:latin typeface="29LT Zarid Display" panose="020B0604020202020204" charset="-78"/>
                        <a:ea typeface="Cambria"/>
                        <a:cs typeface="29LT Zarid Display" panose="020B0604020202020204" charset="-78"/>
                        <a:sym typeface="Cambria"/>
                      </a:rPr>
                      <a:t>ادار</a:t>
                    </a:r>
                    <a:r>
                      <a:rPr lang="en-US" sz="2100" b="1" dirty="0">
                        <a:solidFill>
                          <a:srgbClr val="000000"/>
                        </a:solidFill>
                        <a:latin typeface="29LT Zarid Display" panose="020B0604020202020204" charset="-78"/>
                        <a:ea typeface="Cambria"/>
                        <a:cs typeface="29LT Zarid Display" panose="020B0604020202020204" charset="-78"/>
                        <a:sym typeface="Cambria"/>
                      </a:rPr>
                      <a:t> ة المشاريع</a:t>
                    </a:r>
                    <a:endParaRPr sz="2700" dirty="0">
                      <a:latin typeface="29LT Zarid Display" panose="020B0604020202020204" charset="-78"/>
                      <a:cs typeface="29LT Zarid Display" panose="020B0604020202020204" charset="-78"/>
                    </a:endParaRPr>
                  </a:p>
                  <a:p>
                    <a:pPr algn="ctr" rtl="1">
                      <a:lnSpc>
                        <a:spcPct val="107000"/>
                      </a:lnSpc>
                      <a:spcBef>
                        <a:spcPts val="900"/>
                      </a:spcBef>
                    </a:pPr>
                    <a:r>
                      <a:rPr lang="en-US" sz="2100" b="1" dirty="0" err="1">
                        <a:solidFill>
                          <a:srgbClr val="000000"/>
                        </a:solidFill>
                        <a:latin typeface="29LT Zarid Display" panose="020B0604020202020204" charset="-78"/>
                        <a:ea typeface="Cambria"/>
                        <a:cs typeface="29LT Zarid Display" panose="020B0604020202020204" charset="-78"/>
                        <a:sym typeface="Cambria"/>
                      </a:rPr>
                      <a:t>إصدار</a:t>
                    </a:r>
                    <a:r>
                      <a:rPr lang="en-US" sz="2100" b="1" dirty="0">
                        <a:solidFill>
                          <a:srgbClr val="000000"/>
                        </a:solidFill>
                        <a:latin typeface="29LT Zarid Display" panose="020B0604020202020204" charset="-78"/>
                        <a:ea typeface="Cambria"/>
                        <a:cs typeface="29LT Zarid Display" panose="020B0604020202020204" charset="-78"/>
                        <a:sym typeface="Cambria"/>
                      </a:rPr>
                      <a:t> 1 </a:t>
                    </a:r>
                    <a:endParaRPr sz="2100" dirty="0">
                      <a:solidFill>
                        <a:srgbClr val="000000"/>
                      </a:solidFill>
                      <a:latin typeface="29LT Zarid Display" panose="020B0604020202020204" charset="-78"/>
                      <a:ea typeface="Cambria"/>
                      <a:cs typeface="29LT Zarid Display" panose="020B0604020202020204" charset="-78"/>
                      <a:sym typeface="Cambria"/>
                    </a:endParaRPr>
                  </a:p>
                </p:txBody>
              </p:sp>
              <p:sp>
                <p:nvSpPr>
                  <p:cNvPr id="1489" name="Google Shape;1489;p62"/>
                  <p:cNvSpPr/>
                  <p:nvPr/>
                </p:nvSpPr>
                <p:spPr>
                  <a:xfrm>
                    <a:off x="3902535" y="2183439"/>
                    <a:ext cx="2083200" cy="612600"/>
                  </a:xfrm>
                  <a:prstGeom prst="rect">
                    <a:avLst/>
                  </a:prstGeom>
                  <a:noFill/>
                  <a:ln>
                    <a:noFill/>
                  </a:ln>
                </p:spPr>
                <p:txBody>
                  <a:bodyPr spcFirstLastPara="1" wrap="square" lIns="137138" tIns="68550" rIns="137138" bIns="68550" anchor="t" anchorCtr="0">
                    <a:noAutofit/>
                  </a:bodyPr>
                  <a:lstStyle/>
                  <a:p>
                    <a:pPr algn="ctr" rtl="1">
                      <a:lnSpc>
                        <a:spcPct val="107000"/>
                      </a:lnSpc>
                    </a:pPr>
                    <a:r>
                      <a:rPr lang="en-US" sz="2100" b="1">
                        <a:solidFill>
                          <a:srgbClr val="000000"/>
                        </a:solidFill>
                        <a:latin typeface="Cambria"/>
                        <a:ea typeface="Cambria"/>
                        <a:cs typeface="Cambria"/>
                        <a:sym typeface="Cambria"/>
                      </a:rPr>
                      <a:t>بدء تطبيق دليل الجاهزية مرحلة 1</a:t>
                    </a:r>
                    <a:endParaRPr sz="2100" b="1">
                      <a:solidFill>
                        <a:srgbClr val="000000"/>
                      </a:solidFill>
                      <a:latin typeface="Cambria"/>
                      <a:ea typeface="Cambria"/>
                      <a:cs typeface="Cambria"/>
                      <a:sym typeface="Cambria"/>
                    </a:endParaRPr>
                  </a:p>
                </p:txBody>
              </p:sp>
              <p:sp>
                <p:nvSpPr>
                  <p:cNvPr id="1490" name="Google Shape;1490;p62"/>
                  <p:cNvSpPr/>
                  <p:nvPr/>
                </p:nvSpPr>
                <p:spPr>
                  <a:xfrm>
                    <a:off x="6501347" y="5187709"/>
                    <a:ext cx="1851300" cy="1038300"/>
                  </a:xfrm>
                  <a:prstGeom prst="rect">
                    <a:avLst/>
                  </a:prstGeom>
                  <a:noFill/>
                  <a:ln>
                    <a:noFill/>
                  </a:ln>
                </p:spPr>
                <p:txBody>
                  <a:bodyPr spcFirstLastPara="1" wrap="square" lIns="137138" tIns="68550" rIns="137138" bIns="68550" anchor="t" anchorCtr="0">
                    <a:noAutofit/>
                  </a:bodyPr>
                  <a:lstStyle/>
                  <a:p>
                    <a:pPr algn="ctr" rtl="1">
                      <a:lnSpc>
                        <a:spcPct val="107000"/>
                      </a:lnSpc>
                    </a:pPr>
                    <a:r>
                      <a:rPr lang="en-US" sz="2100" b="1" dirty="0">
                        <a:solidFill>
                          <a:srgbClr val="FF0000"/>
                        </a:solidFill>
                        <a:latin typeface="29LT Zarid Display" panose="020B0604020202020204" charset="-78"/>
                        <a:ea typeface="Cambria"/>
                        <a:cs typeface="29LT Zarid Display" panose="020B0604020202020204" charset="-78"/>
                        <a:sym typeface="Cambria"/>
                      </a:rPr>
                      <a:t> </a:t>
                    </a:r>
                    <a:r>
                      <a:rPr lang="en-US" sz="2100" b="1" dirty="0">
                        <a:solidFill>
                          <a:srgbClr val="000000"/>
                        </a:solidFill>
                        <a:latin typeface="29LT Zarid Display" panose="020B0604020202020204" charset="-78"/>
                        <a:ea typeface="Cambria"/>
                        <a:cs typeface="29LT Zarid Display" panose="020B0604020202020204" charset="-78"/>
                        <a:sym typeface="Cambria"/>
                      </a:rPr>
                      <a:t>PMIS</a:t>
                    </a:r>
                    <a:endParaRPr sz="2700" dirty="0">
                      <a:latin typeface="29LT Zarid Display" panose="020B0604020202020204" charset="-78"/>
                      <a:cs typeface="29LT Zarid Display" panose="020B0604020202020204" charset="-78"/>
                    </a:endParaRPr>
                  </a:p>
                  <a:p>
                    <a:pPr algn="ctr" rtl="1">
                      <a:lnSpc>
                        <a:spcPct val="107000"/>
                      </a:lnSpc>
                      <a:spcBef>
                        <a:spcPts val="900"/>
                      </a:spcBef>
                    </a:pPr>
                    <a:r>
                      <a:rPr lang="en-US" sz="2100" b="1" dirty="0" err="1">
                        <a:solidFill>
                          <a:srgbClr val="000000"/>
                        </a:solidFill>
                        <a:latin typeface="29LT Zarid Display" panose="020B0604020202020204" charset="-78"/>
                        <a:ea typeface="Cambria"/>
                        <a:cs typeface="29LT Zarid Display" panose="020B0604020202020204" charset="-78"/>
                        <a:sym typeface="Cambria"/>
                      </a:rPr>
                      <a:t>اطلاق</a:t>
                    </a:r>
                    <a:r>
                      <a:rPr lang="en-US" sz="2100" b="1" dirty="0">
                        <a:solidFill>
                          <a:srgbClr val="000000"/>
                        </a:solidFill>
                        <a:latin typeface="29LT Zarid Display" panose="020B0604020202020204" charset="-78"/>
                        <a:ea typeface="Cambria"/>
                        <a:cs typeface="29LT Zarid Display" panose="020B0604020202020204" charset="-78"/>
                        <a:sym typeface="Cambria"/>
                      </a:rPr>
                      <a:t> </a:t>
                    </a:r>
                    <a:r>
                      <a:rPr lang="en-US" sz="2100" b="1" dirty="0" err="1">
                        <a:solidFill>
                          <a:srgbClr val="000000"/>
                        </a:solidFill>
                        <a:latin typeface="29LT Zarid Display" panose="020B0604020202020204" charset="-78"/>
                        <a:ea typeface="Cambria"/>
                        <a:cs typeface="29LT Zarid Display" panose="020B0604020202020204" charset="-78"/>
                        <a:sym typeface="Cambria"/>
                      </a:rPr>
                      <a:t>الأرشيف</a:t>
                    </a:r>
                    <a:r>
                      <a:rPr lang="en-US" sz="2100" b="1" dirty="0">
                        <a:solidFill>
                          <a:srgbClr val="000000"/>
                        </a:solidFill>
                        <a:latin typeface="29LT Zarid Display" panose="020B0604020202020204" charset="-78"/>
                        <a:ea typeface="Cambria"/>
                        <a:cs typeface="29LT Zarid Display" panose="020B0604020202020204" charset="-78"/>
                        <a:sym typeface="Cambria"/>
                      </a:rPr>
                      <a:t> </a:t>
                    </a:r>
                    <a:r>
                      <a:rPr lang="en-US" sz="2100" b="1" dirty="0" err="1">
                        <a:solidFill>
                          <a:srgbClr val="000000"/>
                        </a:solidFill>
                        <a:latin typeface="29LT Zarid Display" panose="020B0604020202020204" charset="-78"/>
                        <a:ea typeface="Cambria"/>
                        <a:cs typeface="29LT Zarid Display" panose="020B0604020202020204" charset="-78"/>
                        <a:sym typeface="Cambria"/>
                      </a:rPr>
                      <a:t>الالكتروني</a:t>
                    </a:r>
                    <a:endParaRPr sz="2700" dirty="0">
                      <a:latin typeface="29LT Zarid Display" panose="020B0604020202020204" charset="-78"/>
                      <a:cs typeface="29LT Zarid Display" panose="020B0604020202020204" charset="-78"/>
                    </a:endParaRPr>
                  </a:p>
                  <a:p>
                    <a:pPr algn="ctr" rtl="1">
                      <a:lnSpc>
                        <a:spcPct val="107000"/>
                      </a:lnSpc>
                      <a:spcBef>
                        <a:spcPts val="900"/>
                      </a:spcBef>
                    </a:pPr>
                    <a:r>
                      <a:rPr lang="en-US" sz="2100" b="1" dirty="0" err="1">
                        <a:solidFill>
                          <a:srgbClr val="000000"/>
                        </a:solidFill>
                        <a:latin typeface="29LT Zarid Display" panose="020B0604020202020204" charset="-78"/>
                        <a:ea typeface="Cambria"/>
                        <a:cs typeface="29LT Zarid Display" panose="020B0604020202020204" charset="-78"/>
                        <a:sym typeface="Cambria"/>
                      </a:rPr>
                      <a:t>اعتماد</a:t>
                    </a:r>
                    <a:r>
                      <a:rPr lang="en-US" sz="2100" b="1" dirty="0">
                        <a:solidFill>
                          <a:srgbClr val="000000"/>
                        </a:solidFill>
                        <a:latin typeface="29LT Zarid Display" panose="020B0604020202020204" charset="-78"/>
                        <a:ea typeface="Cambria"/>
                        <a:cs typeface="29LT Zarid Display" panose="020B0604020202020204" charset="-78"/>
                        <a:sym typeface="Cambria"/>
                      </a:rPr>
                      <a:t> </a:t>
                    </a:r>
                    <a:r>
                      <a:rPr lang="en-US" sz="2100" b="1" dirty="0" err="1">
                        <a:solidFill>
                          <a:srgbClr val="000000"/>
                        </a:solidFill>
                        <a:latin typeface="29LT Zarid Display" panose="020B0604020202020204" charset="-78"/>
                        <a:ea typeface="Cambria"/>
                        <a:cs typeface="29LT Zarid Display" panose="020B0604020202020204" charset="-78"/>
                        <a:sym typeface="Cambria"/>
                      </a:rPr>
                      <a:t>إجراءات</a:t>
                    </a:r>
                    <a:r>
                      <a:rPr lang="en-US" sz="2100" b="1" dirty="0">
                        <a:solidFill>
                          <a:srgbClr val="000000"/>
                        </a:solidFill>
                        <a:latin typeface="29LT Zarid Display" panose="020B0604020202020204" charset="-78"/>
                        <a:ea typeface="Cambria"/>
                        <a:cs typeface="29LT Zarid Display" panose="020B0604020202020204" charset="-78"/>
                        <a:sym typeface="Cambria"/>
                      </a:rPr>
                      <a:t> </a:t>
                    </a:r>
                    <a:r>
                      <a:rPr lang="en-US" sz="2100" b="1" dirty="0" err="1">
                        <a:solidFill>
                          <a:srgbClr val="000000"/>
                        </a:solidFill>
                        <a:latin typeface="29LT Zarid Display" panose="020B0604020202020204" charset="-78"/>
                        <a:ea typeface="Cambria"/>
                        <a:cs typeface="29LT Zarid Display" panose="020B0604020202020204" charset="-78"/>
                        <a:sym typeface="Cambria"/>
                      </a:rPr>
                      <a:t>النظام</a:t>
                    </a:r>
                    <a:endParaRPr sz="2700" dirty="0">
                      <a:latin typeface="29LT Zarid Display" panose="020B0604020202020204" charset="-78"/>
                      <a:cs typeface="29LT Zarid Display" panose="020B0604020202020204" charset="-78"/>
                    </a:endParaRPr>
                  </a:p>
                </p:txBody>
              </p:sp>
              <p:sp>
                <p:nvSpPr>
                  <p:cNvPr id="1491" name="Google Shape;1491;p62"/>
                  <p:cNvSpPr/>
                  <p:nvPr/>
                </p:nvSpPr>
                <p:spPr>
                  <a:xfrm>
                    <a:off x="8653924" y="4725685"/>
                    <a:ext cx="1851300" cy="612600"/>
                  </a:xfrm>
                  <a:prstGeom prst="rect">
                    <a:avLst/>
                  </a:prstGeom>
                  <a:noFill/>
                  <a:ln>
                    <a:noFill/>
                  </a:ln>
                </p:spPr>
                <p:txBody>
                  <a:bodyPr spcFirstLastPara="1" wrap="square" lIns="137138" tIns="68550" rIns="137138" bIns="68550" anchor="t" anchorCtr="0">
                    <a:noAutofit/>
                  </a:bodyPr>
                  <a:lstStyle/>
                  <a:p>
                    <a:pPr algn="ctr" rtl="1">
                      <a:lnSpc>
                        <a:spcPct val="107000"/>
                      </a:lnSpc>
                    </a:pPr>
                    <a:r>
                      <a:rPr lang="en-US" sz="2100" b="1" dirty="0" err="1">
                        <a:solidFill>
                          <a:srgbClr val="FF0000"/>
                        </a:solidFill>
                        <a:latin typeface="29LT Zarid Display" panose="020B0604020202020204" charset="-78"/>
                        <a:ea typeface="Cambria"/>
                        <a:cs typeface="29LT Zarid Display" panose="020B0604020202020204" charset="-78"/>
                        <a:sym typeface="Cambria"/>
                      </a:rPr>
                      <a:t>تفعيل</a:t>
                    </a:r>
                    <a:r>
                      <a:rPr lang="en-US" sz="2100" b="1" dirty="0">
                        <a:solidFill>
                          <a:srgbClr val="FF0000"/>
                        </a:solidFill>
                        <a:latin typeface="29LT Zarid Display" panose="020B0604020202020204" charset="-78"/>
                        <a:ea typeface="Cambria"/>
                        <a:cs typeface="29LT Zarid Display" panose="020B0604020202020204" charset="-78"/>
                        <a:sym typeface="Cambria"/>
                      </a:rPr>
                      <a:t> </a:t>
                    </a:r>
                    <a:r>
                      <a:rPr lang="en-US" sz="2100" b="1" dirty="0" err="1">
                        <a:solidFill>
                          <a:srgbClr val="FF0000"/>
                        </a:solidFill>
                        <a:latin typeface="29LT Zarid Display" panose="020B0604020202020204" charset="-78"/>
                        <a:ea typeface="Cambria"/>
                        <a:cs typeface="29LT Zarid Display" panose="020B0604020202020204" charset="-78"/>
                        <a:sym typeface="Cambria"/>
                      </a:rPr>
                      <a:t>دور</a:t>
                    </a:r>
                    <a:r>
                      <a:rPr lang="en-US" sz="2100" b="1" dirty="0">
                        <a:solidFill>
                          <a:srgbClr val="FF0000"/>
                        </a:solidFill>
                        <a:latin typeface="29LT Zarid Display" panose="020B0604020202020204" charset="-78"/>
                        <a:ea typeface="Cambria"/>
                        <a:cs typeface="29LT Zarid Display" panose="020B0604020202020204" charset="-78"/>
                        <a:sym typeface="Cambria"/>
                      </a:rPr>
                      <a:t> </a:t>
                    </a:r>
                    <a:r>
                      <a:rPr lang="en-US" sz="2100" b="1" dirty="0" err="1">
                        <a:solidFill>
                          <a:srgbClr val="FF0000"/>
                        </a:solidFill>
                        <a:latin typeface="29LT Zarid Display" panose="020B0604020202020204" charset="-78"/>
                        <a:ea typeface="Cambria"/>
                        <a:cs typeface="29LT Zarid Display" panose="020B0604020202020204" charset="-78"/>
                        <a:sym typeface="Cambria"/>
                      </a:rPr>
                      <a:t>متابعة</a:t>
                    </a:r>
                    <a:r>
                      <a:rPr lang="en-US" sz="2100" b="1" dirty="0">
                        <a:solidFill>
                          <a:srgbClr val="FF0000"/>
                        </a:solidFill>
                        <a:latin typeface="29LT Zarid Display" panose="020B0604020202020204" charset="-78"/>
                        <a:ea typeface="Cambria"/>
                        <a:cs typeface="29LT Zarid Display" panose="020B0604020202020204" charset="-78"/>
                        <a:sym typeface="Cambria"/>
                      </a:rPr>
                      <a:t> </a:t>
                    </a:r>
                    <a:r>
                      <a:rPr lang="en-US" sz="2100" b="1" dirty="0" err="1">
                        <a:solidFill>
                          <a:srgbClr val="FF0000"/>
                        </a:solidFill>
                        <a:latin typeface="29LT Zarid Display" panose="020B0604020202020204" charset="-78"/>
                        <a:ea typeface="Cambria"/>
                        <a:cs typeface="29LT Zarid Display" panose="020B0604020202020204" charset="-78"/>
                        <a:sym typeface="Cambria"/>
                      </a:rPr>
                      <a:t>المبادرات</a:t>
                    </a:r>
                    <a:r>
                      <a:rPr lang="en-US" sz="2100" b="1" dirty="0">
                        <a:solidFill>
                          <a:srgbClr val="FF0000"/>
                        </a:solidFill>
                        <a:latin typeface="29LT Zarid Display" panose="020B0604020202020204" charset="-78"/>
                        <a:ea typeface="Cambria"/>
                        <a:cs typeface="29LT Zarid Display" panose="020B0604020202020204" charset="-78"/>
                        <a:sym typeface="Cambria"/>
                      </a:rPr>
                      <a:t> الاستراتيجية </a:t>
                    </a:r>
                    <a:r>
                      <a:rPr lang="en-US" sz="2100" b="1" dirty="0" err="1">
                        <a:solidFill>
                          <a:srgbClr val="FF0000"/>
                        </a:solidFill>
                        <a:latin typeface="29LT Zarid Display" panose="020B0604020202020204" charset="-78"/>
                        <a:ea typeface="Cambria"/>
                        <a:cs typeface="29LT Zarid Display" panose="020B0604020202020204" charset="-78"/>
                        <a:sym typeface="Cambria"/>
                      </a:rPr>
                      <a:t>مرحلة</a:t>
                    </a:r>
                    <a:r>
                      <a:rPr lang="en-US" sz="2100" b="1" dirty="0">
                        <a:solidFill>
                          <a:srgbClr val="FF0000"/>
                        </a:solidFill>
                        <a:latin typeface="29LT Zarid Display" panose="020B0604020202020204" charset="-78"/>
                        <a:ea typeface="Cambria"/>
                        <a:cs typeface="29LT Zarid Display" panose="020B0604020202020204" charset="-78"/>
                        <a:sym typeface="Cambria"/>
                      </a:rPr>
                      <a:t> 1</a:t>
                    </a:r>
                    <a:endParaRPr sz="2100" b="1" dirty="0">
                      <a:solidFill>
                        <a:srgbClr val="000000"/>
                      </a:solidFill>
                      <a:latin typeface="29LT Zarid Display" panose="020B0604020202020204" charset="-78"/>
                      <a:ea typeface="Cambria"/>
                      <a:cs typeface="29LT Zarid Display" panose="020B0604020202020204" charset="-78"/>
                      <a:sym typeface="Cambria"/>
                    </a:endParaRPr>
                  </a:p>
                </p:txBody>
              </p:sp>
              <p:cxnSp>
                <p:nvCxnSpPr>
                  <p:cNvPr id="1492" name="Google Shape;1492;p62"/>
                  <p:cNvCxnSpPr/>
                  <p:nvPr/>
                </p:nvCxnSpPr>
                <p:spPr>
                  <a:xfrm rot="10800000" flipH="1">
                    <a:off x="240723" y="1213161"/>
                    <a:ext cx="1206901" cy="8400"/>
                  </a:xfrm>
                  <a:prstGeom prst="straightConnector1">
                    <a:avLst/>
                  </a:prstGeom>
                  <a:noFill/>
                  <a:ln w="15875" cap="flat" cmpd="sng">
                    <a:solidFill>
                      <a:srgbClr val="6DBE4A"/>
                    </a:solidFill>
                    <a:prstDash val="solid"/>
                    <a:miter lim="800000"/>
                    <a:headEnd type="stealth" w="med" len="med"/>
                    <a:tailEnd type="stealth" w="med" len="med"/>
                  </a:ln>
                </p:spPr>
              </p:cxnSp>
              <p:cxnSp>
                <p:nvCxnSpPr>
                  <p:cNvPr id="1493" name="Google Shape;1493;p62"/>
                  <p:cNvCxnSpPr/>
                  <p:nvPr/>
                </p:nvCxnSpPr>
                <p:spPr>
                  <a:xfrm>
                    <a:off x="1484073" y="1217021"/>
                    <a:ext cx="1894200" cy="0"/>
                  </a:xfrm>
                  <a:prstGeom prst="straightConnector1">
                    <a:avLst/>
                  </a:prstGeom>
                  <a:noFill/>
                  <a:ln w="15875" cap="flat" cmpd="sng">
                    <a:solidFill>
                      <a:srgbClr val="6DBE4A"/>
                    </a:solidFill>
                    <a:prstDash val="solid"/>
                    <a:miter lim="800000"/>
                    <a:headEnd type="stealth" w="med" len="med"/>
                    <a:tailEnd type="stealth" w="med" len="med"/>
                  </a:ln>
                </p:spPr>
              </p:cxnSp>
              <p:cxnSp>
                <p:nvCxnSpPr>
                  <p:cNvPr id="1494" name="Google Shape;1494;p62"/>
                  <p:cNvCxnSpPr/>
                  <p:nvPr/>
                </p:nvCxnSpPr>
                <p:spPr>
                  <a:xfrm rot="10800000" flipH="1">
                    <a:off x="3378272" y="1197928"/>
                    <a:ext cx="2431200" cy="21000"/>
                  </a:xfrm>
                  <a:prstGeom prst="straightConnector1">
                    <a:avLst/>
                  </a:prstGeom>
                  <a:noFill/>
                  <a:ln w="15875" cap="flat" cmpd="sng">
                    <a:solidFill>
                      <a:srgbClr val="6DBE4A"/>
                    </a:solidFill>
                    <a:prstDash val="solid"/>
                    <a:miter lim="800000"/>
                    <a:headEnd type="stealth" w="med" len="med"/>
                    <a:tailEnd type="stealth" w="med" len="med"/>
                  </a:ln>
                </p:spPr>
              </p:cxnSp>
              <p:grpSp>
                <p:nvGrpSpPr>
                  <p:cNvPr id="1495" name="Google Shape;1495;p62"/>
                  <p:cNvGrpSpPr/>
                  <p:nvPr/>
                </p:nvGrpSpPr>
                <p:grpSpPr>
                  <a:xfrm>
                    <a:off x="10766527" y="3108347"/>
                    <a:ext cx="417916" cy="136626"/>
                    <a:chOff x="1752628" y="4892735"/>
                    <a:chExt cx="557221" cy="242890"/>
                  </a:xfrm>
                </p:grpSpPr>
                <p:sp>
                  <p:nvSpPr>
                    <p:cNvPr id="1496" name="Google Shape;1496;p62"/>
                    <p:cNvSpPr/>
                    <p:nvPr/>
                  </p:nvSpPr>
                  <p:spPr>
                    <a:xfrm>
                      <a:off x="1860580" y="4962585"/>
                      <a:ext cx="341400" cy="103200"/>
                    </a:xfrm>
                    <a:prstGeom prst="ellipse">
                      <a:avLst/>
                    </a:prstGeom>
                    <a:solidFill>
                      <a:srgbClr val="6DBE4A"/>
                    </a:solidFill>
                    <a:ln>
                      <a:noFill/>
                    </a:ln>
                  </p:spPr>
                  <p:txBody>
                    <a:bodyPr spcFirstLastPara="1" wrap="square" lIns="77138" tIns="38550" rIns="77138" bIns="38550" anchor="t" anchorCtr="0">
                      <a:noAutofit/>
                    </a:bodyPr>
                    <a:lstStyle/>
                    <a:p>
                      <a:pPr algn="r" rtl="1"/>
                      <a:endParaRPr sz="1520">
                        <a:solidFill>
                          <a:srgbClr val="000000"/>
                        </a:solidFill>
                        <a:latin typeface="Poppins Light"/>
                        <a:ea typeface="Poppins Light"/>
                        <a:cs typeface="Poppins Light"/>
                        <a:sym typeface="Poppins Light"/>
                      </a:endParaRPr>
                    </a:p>
                  </p:txBody>
                </p:sp>
                <p:sp>
                  <p:nvSpPr>
                    <p:cNvPr id="1497" name="Google Shape;1497;p62"/>
                    <p:cNvSpPr/>
                    <p:nvPr/>
                  </p:nvSpPr>
                  <p:spPr>
                    <a:xfrm>
                      <a:off x="1752628" y="4892735"/>
                      <a:ext cx="557221" cy="242890"/>
                    </a:xfrm>
                    <a:custGeom>
                      <a:avLst/>
                      <a:gdLst/>
                      <a:ahLst/>
                      <a:cxnLst/>
                      <a:rect l="l" t="t" r="r" b="b"/>
                      <a:pathLst>
                        <a:path w="1546" h="676" extrusionOk="0">
                          <a:moveTo>
                            <a:pt x="0" y="338"/>
                          </a:moveTo>
                          <a:cubicBezTo>
                            <a:pt x="0" y="145"/>
                            <a:pt x="332" y="0"/>
                            <a:pt x="773" y="0"/>
                          </a:cubicBezTo>
                          <a:cubicBezTo>
                            <a:pt x="1214" y="0"/>
                            <a:pt x="1546" y="145"/>
                            <a:pt x="1546" y="338"/>
                          </a:cubicBezTo>
                          <a:cubicBezTo>
                            <a:pt x="1546" y="531"/>
                            <a:pt x="1214" y="676"/>
                            <a:pt x="773" y="676"/>
                          </a:cubicBezTo>
                          <a:cubicBezTo>
                            <a:pt x="332" y="676"/>
                            <a:pt x="0" y="531"/>
                            <a:pt x="0" y="338"/>
                          </a:cubicBezTo>
                          <a:close/>
                          <a:moveTo>
                            <a:pt x="84" y="338"/>
                          </a:moveTo>
                          <a:lnTo>
                            <a:pt x="84" y="338"/>
                          </a:lnTo>
                          <a:cubicBezTo>
                            <a:pt x="84" y="458"/>
                            <a:pt x="367" y="591"/>
                            <a:pt x="773" y="591"/>
                          </a:cubicBezTo>
                          <a:cubicBezTo>
                            <a:pt x="1179" y="591"/>
                            <a:pt x="1462" y="458"/>
                            <a:pt x="1462" y="338"/>
                          </a:cubicBezTo>
                          <a:cubicBezTo>
                            <a:pt x="1462" y="218"/>
                            <a:pt x="1179" y="84"/>
                            <a:pt x="773" y="84"/>
                          </a:cubicBezTo>
                          <a:cubicBezTo>
                            <a:pt x="367" y="84"/>
                            <a:pt x="84" y="218"/>
                            <a:pt x="84" y="338"/>
                          </a:cubicBezTo>
                          <a:close/>
                        </a:path>
                      </a:pathLst>
                    </a:custGeom>
                    <a:solidFill>
                      <a:srgbClr val="6DBE4A"/>
                    </a:solidFill>
                    <a:ln>
                      <a:noFill/>
                    </a:ln>
                  </p:spPr>
                  <p:txBody>
                    <a:bodyPr spcFirstLastPara="1" wrap="square" lIns="77138" tIns="38550" rIns="77138" bIns="38550" anchor="t" anchorCtr="0">
                      <a:noAutofit/>
                    </a:bodyPr>
                    <a:lstStyle/>
                    <a:p>
                      <a:pPr algn="r" rtl="1"/>
                      <a:endParaRPr sz="1520">
                        <a:solidFill>
                          <a:srgbClr val="000000"/>
                        </a:solidFill>
                        <a:latin typeface="Poppins Light"/>
                        <a:ea typeface="Poppins Light"/>
                        <a:cs typeface="Poppins Light"/>
                        <a:sym typeface="Poppins Light"/>
                      </a:endParaRPr>
                    </a:p>
                  </p:txBody>
                </p:sp>
              </p:grpSp>
              <p:cxnSp>
                <p:nvCxnSpPr>
                  <p:cNvPr id="1498" name="Google Shape;1498;p62"/>
                  <p:cNvCxnSpPr>
                    <a:endCxn id="1497" idx="1"/>
                  </p:cNvCxnSpPr>
                  <p:nvPr/>
                </p:nvCxnSpPr>
                <p:spPr>
                  <a:xfrm>
                    <a:off x="10967554" y="2147504"/>
                    <a:ext cx="7800" cy="960900"/>
                  </a:xfrm>
                  <a:prstGeom prst="straightConnector1">
                    <a:avLst/>
                  </a:prstGeom>
                  <a:noFill/>
                  <a:ln w="9525" cap="flat" cmpd="sng">
                    <a:solidFill>
                      <a:srgbClr val="6DBE4A"/>
                    </a:solidFill>
                    <a:prstDash val="solid"/>
                    <a:miter lim="800000"/>
                    <a:headEnd type="oval" w="lg" len="lg"/>
                    <a:tailEnd type="none" w="lg" len="lg"/>
                  </a:ln>
                </p:spPr>
              </p:cxnSp>
              <p:sp>
                <p:nvSpPr>
                  <p:cNvPr id="1499" name="Google Shape;1499;p62"/>
                  <p:cNvSpPr/>
                  <p:nvPr/>
                </p:nvSpPr>
                <p:spPr>
                  <a:xfrm>
                    <a:off x="7991766" y="1448795"/>
                    <a:ext cx="1851300" cy="612600"/>
                  </a:xfrm>
                  <a:prstGeom prst="rect">
                    <a:avLst/>
                  </a:prstGeom>
                  <a:noFill/>
                  <a:ln>
                    <a:noFill/>
                  </a:ln>
                </p:spPr>
                <p:txBody>
                  <a:bodyPr spcFirstLastPara="1" wrap="square" lIns="137138" tIns="68550" rIns="137138" bIns="68550" anchor="t" anchorCtr="0">
                    <a:noAutofit/>
                  </a:bodyPr>
                  <a:lstStyle/>
                  <a:p>
                    <a:pPr algn="ctr" rtl="1">
                      <a:lnSpc>
                        <a:spcPct val="107000"/>
                      </a:lnSpc>
                    </a:pPr>
                    <a:r>
                      <a:rPr lang="en-US" sz="2100" b="1" dirty="0" err="1">
                        <a:solidFill>
                          <a:schemeClr val="dk1"/>
                        </a:solidFill>
                        <a:latin typeface="29LT Zarid Serif SemiBold" panose="020B0604020202020204" charset="-78"/>
                        <a:ea typeface="Cambria"/>
                        <a:cs typeface="29LT Zarid Serif SemiBold" panose="020B0604020202020204" charset="-78"/>
                        <a:sym typeface="Cambria"/>
                      </a:rPr>
                      <a:t>اطلاق</a:t>
                    </a:r>
                    <a:r>
                      <a:rPr lang="en-US" sz="2100" b="1" dirty="0">
                        <a:solidFill>
                          <a:schemeClr val="dk1"/>
                        </a:solidFill>
                        <a:latin typeface="29LT Zarid Serif SemiBold" panose="020B0604020202020204" charset="-78"/>
                        <a:ea typeface="Cambria"/>
                        <a:cs typeface="29LT Zarid Serif SemiBold" panose="020B0604020202020204" charset="-78"/>
                        <a:sym typeface="Cambria"/>
                      </a:rPr>
                      <a:t> </a:t>
                    </a:r>
                    <a:r>
                      <a:rPr lang="en-US" sz="2100" b="1" dirty="0" err="1">
                        <a:solidFill>
                          <a:schemeClr val="dk1"/>
                        </a:solidFill>
                        <a:latin typeface="29LT Zarid Serif SemiBold" panose="020B0604020202020204" charset="-78"/>
                        <a:ea typeface="Cambria"/>
                        <a:cs typeface="29LT Zarid Serif SemiBold" panose="020B0604020202020204" charset="-78"/>
                        <a:sym typeface="Cambria"/>
                      </a:rPr>
                      <a:t>هيكل</a:t>
                    </a:r>
                    <a:r>
                      <a:rPr lang="en-US" sz="2100" b="1" dirty="0">
                        <a:solidFill>
                          <a:schemeClr val="dk1"/>
                        </a:solidFill>
                        <a:latin typeface="29LT Zarid Serif SemiBold" panose="020B0604020202020204" charset="-78"/>
                        <a:ea typeface="Cambria"/>
                        <a:cs typeface="29LT Zarid Serif SemiBold" panose="020B0604020202020204" charset="-78"/>
                        <a:sym typeface="Cambria"/>
                      </a:rPr>
                      <a:t> </a:t>
                    </a:r>
                    <a:r>
                      <a:rPr lang="en-US" sz="2100" b="1" dirty="0" err="1">
                        <a:solidFill>
                          <a:schemeClr val="dk1"/>
                        </a:solidFill>
                        <a:latin typeface="29LT Zarid Serif SemiBold" panose="020B0604020202020204" charset="-78"/>
                        <a:ea typeface="Cambria"/>
                        <a:cs typeface="29LT Zarid Serif SemiBold" panose="020B0604020202020204" charset="-78"/>
                        <a:sym typeface="Cambria"/>
                      </a:rPr>
                      <a:t>المحافظ</a:t>
                    </a:r>
                    <a:r>
                      <a:rPr lang="en-US" sz="2100" b="1" dirty="0">
                        <a:solidFill>
                          <a:schemeClr val="dk1"/>
                        </a:solidFill>
                        <a:latin typeface="29LT Zarid Serif SemiBold" panose="020B0604020202020204" charset="-78"/>
                        <a:ea typeface="Cambria"/>
                        <a:cs typeface="29LT Zarid Serif SemiBold" panose="020B0604020202020204" charset="-78"/>
                        <a:sym typeface="Cambria"/>
                      </a:rPr>
                      <a:t> </a:t>
                    </a:r>
                    <a:r>
                      <a:rPr lang="en-US" sz="2100" b="1" dirty="0" err="1">
                        <a:solidFill>
                          <a:schemeClr val="dk1"/>
                        </a:solidFill>
                        <a:latin typeface="29LT Zarid Serif SemiBold" panose="020B0604020202020204" charset="-78"/>
                        <a:ea typeface="Cambria"/>
                        <a:cs typeface="29LT Zarid Serif SemiBold" panose="020B0604020202020204" charset="-78"/>
                        <a:sym typeface="Cambria"/>
                      </a:rPr>
                      <a:t>والبرامج</a:t>
                    </a:r>
                    <a:r>
                      <a:rPr lang="en-US" sz="2100" b="1" dirty="0">
                        <a:solidFill>
                          <a:schemeClr val="dk1"/>
                        </a:solidFill>
                        <a:latin typeface="29LT Zarid Serif SemiBold" panose="020B0604020202020204" charset="-78"/>
                        <a:ea typeface="Cambria"/>
                        <a:cs typeface="29LT Zarid Serif SemiBold" panose="020B0604020202020204" charset="-78"/>
                        <a:sym typeface="Cambria"/>
                      </a:rPr>
                      <a:t> </a:t>
                    </a:r>
                    <a:r>
                      <a:rPr lang="en-US" sz="2100" b="1" dirty="0" err="1">
                        <a:solidFill>
                          <a:schemeClr val="dk1"/>
                        </a:solidFill>
                        <a:latin typeface="29LT Zarid Serif SemiBold" panose="020B0604020202020204" charset="-78"/>
                        <a:ea typeface="Cambria"/>
                        <a:cs typeface="29LT Zarid Serif SemiBold" panose="020B0604020202020204" charset="-78"/>
                        <a:sym typeface="Cambria"/>
                      </a:rPr>
                      <a:t>والمشاريع</a:t>
                    </a:r>
                    <a:endParaRPr sz="2100" b="1" dirty="0">
                      <a:solidFill>
                        <a:schemeClr val="dk1"/>
                      </a:solidFill>
                      <a:latin typeface="29LT Zarid Serif SemiBold" panose="020B0604020202020204" charset="-78"/>
                      <a:ea typeface="Cambria"/>
                      <a:cs typeface="29LT Zarid Serif SemiBold" panose="020B0604020202020204" charset="-78"/>
                      <a:sym typeface="Cambria"/>
                    </a:endParaRPr>
                  </a:p>
                </p:txBody>
              </p:sp>
              <p:cxnSp>
                <p:nvCxnSpPr>
                  <p:cNvPr id="1500" name="Google Shape;1500;p62"/>
                  <p:cNvCxnSpPr>
                    <a:endCxn id="1444" idx="3"/>
                  </p:cNvCxnSpPr>
                  <p:nvPr/>
                </p:nvCxnSpPr>
                <p:spPr>
                  <a:xfrm rot="10800000">
                    <a:off x="2795865" y="4188163"/>
                    <a:ext cx="2400" cy="1120200"/>
                  </a:xfrm>
                  <a:prstGeom prst="straightConnector1">
                    <a:avLst/>
                  </a:prstGeom>
                  <a:noFill/>
                  <a:ln w="9525" cap="flat" cmpd="sng">
                    <a:solidFill>
                      <a:srgbClr val="6DBE4A"/>
                    </a:solidFill>
                    <a:prstDash val="solid"/>
                    <a:miter lim="800000"/>
                    <a:headEnd type="oval" w="lg" len="lg"/>
                    <a:tailEnd type="none" w="lg" len="lg"/>
                  </a:ln>
                </p:spPr>
              </p:cxnSp>
              <p:sp>
                <p:nvSpPr>
                  <p:cNvPr id="1501" name="Google Shape;1501;p62"/>
                  <p:cNvSpPr/>
                  <p:nvPr/>
                </p:nvSpPr>
                <p:spPr>
                  <a:xfrm>
                    <a:off x="1839674" y="5402738"/>
                    <a:ext cx="1948200" cy="697800"/>
                  </a:xfrm>
                  <a:prstGeom prst="rect">
                    <a:avLst/>
                  </a:prstGeom>
                  <a:noFill/>
                  <a:ln>
                    <a:noFill/>
                  </a:ln>
                </p:spPr>
                <p:txBody>
                  <a:bodyPr spcFirstLastPara="1" wrap="square" lIns="137138" tIns="68550" rIns="137138" bIns="68550" anchor="t" anchorCtr="0">
                    <a:noAutofit/>
                  </a:bodyPr>
                  <a:lstStyle/>
                  <a:p>
                    <a:pPr algn="ctr" rtl="1">
                      <a:lnSpc>
                        <a:spcPct val="107000"/>
                      </a:lnSpc>
                    </a:pPr>
                    <a:r>
                      <a:rPr lang="en-US" sz="2100" b="1" dirty="0" err="1">
                        <a:solidFill>
                          <a:srgbClr val="000000"/>
                        </a:solidFill>
                        <a:latin typeface="29LT Zarid Display" panose="020B0604020202020204" charset="-78"/>
                        <a:ea typeface="Cambria"/>
                        <a:cs typeface="29LT Zarid Display" panose="020B0604020202020204" charset="-78"/>
                        <a:sym typeface="Cambria"/>
                      </a:rPr>
                      <a:t>تدريب</a:t>
                    </a:r>
                    <a:r>
                      <a:rPr lang="en-US" sz="2100" b="1" dirty="0">
                        <a:solidFill>
                          <a:srgbClr val="000000"/>
                        </a:solidFill>
                        <a:latin typeface="29LT Zarid Display" panose="020B0604020202020204" charset="-78"/>
                        <a:ea typeface="Cambria"/>
                        <a:cs typeface="29LT Zarid Display" panose="020B0604020202020204" charset="-78"/>
                        <a:sym typeface="Cambria"/>
                      </a:rPr>
                      <a:t> </a:t>
                    </a:r>
                    <a:r>
                      <a:rPr lang="en-US" sz="2100" b="1" dirty="0" err="1">
                        <a:solidFill>
                          <a:srgbClr val="000000"/>
                        </a:solidFill>
                        <a:latin typeface="29LT Zarid Display" panose="020B0604020202020204" charset="-78"/>
                        <a:ea typeface="Cambria"/>
                        <a:cs typeface="29LT Zarid Display" panose="020B0604020202020204" charset="-78"/>
                        <a:sym typeface="Cambria"/>
                      </a:rPr>
                      <a:t>تطبيق</a:t>
                    </a:r>
                    <a:r>
                      <a:rPr lang="en-US" sz="2100" b="1" dirty="0">
                        <a:solidFill>
                          <a:srgbClr val="000000"/>
                        </a:solidFill>
                        <a:latin typeface="29LT Zarid Display" panose="020B0604020202020204" charset="-78"/>
                        <a:ea typeface="Cambria"/>
                        <a:cs typeface="29LT Zarid Display" panose="020B0604020202020204" charset="-78"/>
                        <a:sym typeface="Cambria"/>
                      </a:rPr>
                      <a:t> </a:t>
                    </a:r>
                    <a:r>
                      <a:rPr lang="en-US" sz="2100" b="1" dirty="0" err="1">
                        <a:solidFill>
                          <a:srgbClr val="000000"/>
                        </a:solidFill>
                        <a:latin typeface="29LT Zarid Display" panose="020B0604020202020204" charset="-78"/>
                        <a:ea typeface="Cambria"/>
                        <a:cs typeface="29LT Zarid Display" panose="020B0604020202020204" charset="-78"/>
                        <a:sym typeface="Cambria"/>
                      </a:rPr>
                      <a:t>دليل</a:t>
                    </a:r>
                    <a:r>
                      <a:rPr lang="en-US" sz="2100" b="1" dirty="0">
                        <a:solidFill>
                          <a:srgbClr val="000000"/>
                        </a:solidFill>
                        <a:latin typeface="29LT Zarid Display" panose="020B0604020202020204" charset="-78"/>
                        <a:ea typeface="Cambria"/>
                        <a:cs typeface="29LT Zarid Display" panose="020B0604020202020204" charset="-78"/>
                        <a:sym typeface="Cambria"/>
                      </a:rPr>
                      <a:t> </a:t>
                    </a:r>
                    <a:r>
                      <a:rPr lang="en-US" sz="2100" b="1" dirty="0" err="1">
                        <a:solidFill>
                          <a:srgbClr val="000000"/>
                        </a:solidFill>
                        <a:latin typeface="29LT Zarid Display" panose="020B0604020202020204" charset="-78"/>
                        <a:ea typeface="Cambria"/>
                        <a:cs typeface="29LT Zarid Display" panose="020B0604020202020204" charset="-78"/>
                        <a:sym typeface="Cambria"/>
                      </a:rPr>
                      <a:t>الجاهزية</a:t>
                    </a:r>
                    <a:r>
                      <a:rPr lang="en-US" sz="2100" b="1" dirty="0">
                        <a:solidFill>
                          <a:srgbClr val="000000"/>
                        </a:solidFill>
                        <a:latin typeface="29LT Zarid Display" panose="020B0604020202020204" charset="-78"/>
                        <a:ea typeface="Cambria"/>
                        <a:cs typeface="29LT Zarid Display" panose="020B0604020202020204" charset="-78"/>
                        <a:sym typeface="Cambria"/>
                      </a:rPr>
                      <a:t> </a:t>
                    </a:r>
                    <a:endParaRPr sz="2700" dirty="0">
                      <a:latin typeface="29LT Zarid Display" panose="020B0604020202020204" charset="-78"/>
                      <a:cs typeface="29LT Zarid Display" panose="020B0604020202020204" charset="-78"/>
                    </a:endParaRPr>
                  </a:p>
                  <a:p>
                    <a:pPr algn="ctr" rtl="1">
                      <a:lnSpc>
                        <a:spcPct val="107000"/>
                      </a:lnSpc>
                      <a:spcBef>
                        <a:spcPts val="900"/>
                      </a:spcBef>
                    </a:pPr>
                    <a:r>
                      <a:rPr lang="en-US" sz="2100" b="1" dirty="0" err="1">
                        <a:solidFill>
                          <a:srgbClr val="000000"/>
                        </a:solidFill>
                        <a:latin typeface="29LT Zarid Display" panose="020B0604020202020204" charset="-78"/>
                        <a:ea typeface="Cambria"/>
                        <a:cs typeface="29LT Zarid Display" panose="020B0604020202020204" charset="-78"/>
                        <a:sym typeface="Cambria"/>
                      </a:rPr>
                      <a:t>المرحلة</a:t>
                    </a:r>
                    <a:r>
                      <a:rPr lang="en-US" sz="2100" b="1" dirty="0">
                        <a:solidFill>
                          <a:srgbClr val="000000"/>
                        </a:solidFill>
                        <a:latin typeface="29LT Zarid Display" panose="020B0604020202020204" charset="-78"/>
                        <a:ea typeface="Cambria"/>
                        <a:cs typeface="29LT Zarid Display" panose="020B0604020202020204" charset="-78"/>
                        <a:sym typeface="Cambria"/>
                      </a:rPr>
                      <a:t> 1</a:t>
                    </a:r>
                    <a:endParaRPr sz="2100" b="1" dirty="0">
                      <a:solidFill>
                        <a:srgbClr val="000000"/>
                      </a:solidFill>
                      <a:latin typeface="29LT Zarid Display" panose="020B0604020202020204" charset="-78"/>
                      <a:ea typeface="Cambria"/>
                      <a:cs typeface="29LT Zarid Display" panose="020B0604020202020204" charset="-78"/>
                      <a:sym typeface="Cambria"/>
                    </a:endParaRPr>
                  </a:p>
                </p:txBody>
              </p:sp>
              <p:sp>
                <p:nvSpPr>
                  <p:cNvPr id="1502" name="Google Shape;1502;p62"/>
                  <p:cNvSpPr/>
                  <p:nvPr/>
                </p:nvSpPr>
                <p:spPr>
                  <a:xfrm>
                    <a:off x="3787871" y="4697531"/>
                    <a:ext cx="1629000" cy="579300"/>
                  </a:xfrm>
                  <a:prstGeom prst="rect">
                    <a:avLst/>
                  </a:prstGeom>
                  <a:noFill/>
                  <a:ln>
                    <a:noFill/>
                  </a:ln>
                </p:spPr>
                <p:txBody>
                  <a:bodyPr spcFirstLastPara="1" wrap="square" lIns="137138" tIns="68550" rIns="137138" bIns="68550" anchor="t" anchorCtr="0">
                    <a:noAutofit/>
                  </a:bodyPr>
                  <a:lstStyle/>
                  <a:p>
                    <a:pPr algn="ctr" rtl="1"/>
                    <a:r>
                      <a:rPr lang="en-US" sz="2100" b="1" dirty="0" err="1">
                        <a:solidFill>
                          <a:srgbClr val="000000"/>
                        </a:solidFill>
                        <a:latin typeface="29LT Zarid Display" panose="020B0604020202020204" charset="-78"/>
                        <a:ea typeface="Cambria"/>
                        <a:cs typeface="29LT Zarid Display" panose="020B0604020202020204" charset="-78"/>
                        <a:sym typeface="Cambria"/>
                      </a:rPr>
                      <a:t>اعتماد</a:t>
                    </a:r>
                    <a:r>
                      <a:rPr lang="en-US" sz="2100" b="1" dirty="0">
                        <a:solidFill>
                          <a:srgbClr val="000000"/>
                        </a:solidFill>
                        <a:latin typeface="29LT Zarid Display" panose="020B0604020202020204" charset="-78"/>
                        <a:ea typeface="Cambria"/>
                        <a:cs typeface="29LT Zarid Display" panose="020B0604020202020204" charset="-78"/>
                        <a:sym typeface="Cambria"/>
                      </a:rPr>
                      <a:t> </a:t>
                    </a:r>
                    <a:r>
                      <a:rPr lang="en-US" sz="2100" b="1" dirty="0" err="1">
                        <a:solidFill>
                          <a:srgbClr val="000000"/>
                        </a:solidFill>
                        <a:latin typeface="29LT Zarid Display" panose="020B0604020202020204" charset="-78"/>
                        <a:ea typeface="Cambria"/>
                        <a:cs typeface="29LT Zarid Display" panose="020B0604020202020204" charset="-78"/>
                        <a:sym typeface="Cambria"/>
                      </a:rPr>
                      <a:t>بناء</a:t>
                    </a:r>
                    <a:r>
                      <a:rPr lang="en-US" sz="2100" b="1" dirty="0">
                        <a:solidFill>
                          <a:srgbClr val="000000"/>
                        </a:solidFill>
                        <a:latin typeface="29LT Zarid Display" panose="020B0604020202020204" charset="-78"/>
                        <a:ea typeface="Cambria"/>
                        <a:cs typeface="29LT Zarid Display" panose="020B0604020202020204" charset="-78"/>
                        <a:sym typeface="Cambria"/>
                      </a:rPr>
                      <a:t> </a:t>
                    </a:r>
                    <a:r>
                      <a:rPr lang="en-US" sz="2100" b="1" dirty="0" err="1">
                        <a:solidFill>
                          <a:srgbClr val="000000"/>
                        </a:solidFill>
                        <a:latin typeface="29LT Zarid Display" panose="020B0604020202020204" charset="-78"/>
                        <a:ea typeface="Cambria"/>
                        <a:cs typeface="29LT Zarid Display" panose="020B0604020202020204" charset="-78"/>
                        <a:sym typeface="Cambria"/>
                      </a:rPr>
                      <a:t>مجلدات</a:t>
                    </a:r>
                    <a:r>
                      <a:rPr lang="en-US" sz="2100" b="1" dirty="0">
                        <a:solidFill>
                          <a:srgbClr val="000000"/>
                        </a:solidFill>
                        <a:latin typeface="29LT Zarid Display" panose="020B0604020202020204" charset="-78"/>
                        <a:ea typeface="Cambria"/>
                        <a:cs typeface="29LT Zarid Display" panose="020B0604020202020204" charset="-78"/>
                        <a:sym typeface="Cambria"/>
                      </a:rPr>
                      <a:t> </a:t>
                    </a:r>
                    <a:r>
                      <a:rPr lang="en-US" sz="2100" b="1" dirty="0" err="1">
                        <a:solidFill>
                          <a:srgbClr val="000000"/>
                        </a:solidFill>
                        <a:latin typeface="29LT Zarid Display" panose="020B0604020202020204" charset="-78"/>
                        <a:ea typeface="Cambria"/>
                        <a:cs typeface="29LT Zarid Display" panose="020B0604020202020204" charset="-78"/>
                        <a:sym typeface="Cambria"/>
                      </a:rPr>
                      <a:t>أرشيف</a:t>
                    </a:r>
                    <a:r>
                      <a:rPr lang="en-US" sz="2100" b="1" dirty="0">
                        <a:solidFill>
                          <a:srgbClr val="000000"/>
                        </a:solidFill>
                        <a:latin typeface="29LT Zarid Display" panose="020B0604020202020204" charset="-78"/>
                        <a:ea typeface="Cambria"/>
                        <a:cs typeface="29LT Zarid Display" panose="020B0604020202020204" charset="-78"/>
                        <a:sym typeface="Cambria"/>
                      </a:rPr>
                      <a:t> المشاريع</a:t>
                    </a:r>
                    <a:endParaRPr sz="2100" dirty="0">
                      <a:solidFill>
                        <a:srgbClr val="000000"/>
                      </a:solidFill>
                      <a:latin typeface="29LT Zarid Display" panose="020B0604020202020204" charset="-78"/>
                      <a:ea typeface="Cambria"/>
                      <a:cs typeface="29LT Zarid Display" panose="020B0604020202020204" charset="-78"/>
                      <a:sym typeface="Cambria"/>
                    </a:endParaRPr>
                  </a:p>
                </p:txBody>
              </p:sp>
              <p:sp>
                <p:nvSpPr>
                  <p:cNvPr id="1503" name="Google Shape;1503;p62"/>
                  <p:cNvSpPr/>
                  <p:nvPr/>
                </p:nvSpPr>
                <p:spPr>
                  <a:xfrm>
                    <a:off x="10041830" y="1340034"/>
                    <a:ext cx="1851300" cy="697800"/>
                  </a:xfrm>
                  <a:prstGeom prst="rect">
                    <a:avLst/>
                  </a:prstGeom>
                  <a:noFill/>
                  <a:ln>
                    <a:noFill/>
                  </a:ln>
                </p:spPr>
                <p:txBody>
                  <a:bodyPr spcFirstLastPara="1" wrap="square" lIns="137138" tIns="68550" rIns="137138" bIns="68550" anchor="t" anchorCtr="0">
                    <a:noAutofit/>
                  </a:bodyPr>
                  <a:lstStyle/>
                  <a:p>
                    <a:pPr algn="ctr" rtl="1">
                      <a:lnSpc>
                        <a:spcPct val="107000"/>
                      </a:lnSpc>
                    </a:pPr>
                    <a:r>
                      <a:rPr lang="en-US" sz="2100" b="1" dirty="0">
                        <a:solidFill>
                          <a:srgbClr val="000000"/>
                        </a:solidFill>
                        <a:latin typeface="29LT Zarid Serif SemiBold" panose="020B0604020202020204" charset="-78"/>
                        <a:ea typeface="Cambria"/>
                        <a:cs typeface="29LT Zarid Serif SemiBold" panose="020B0604020202020204" charset="-78"/>
                        <a:sym typeface="Cambria"/>
                      </a:rPr>
                      <a:t>PMIS</a:t>
                    </a:r>
                    <a:endParaRPr sz="2700" dirty="0">
                      <a:latin typeface="29LT Zarid Serif SemiBold" panose="020B0604020202020204" charset="-78"/>
                      <a:cs typeface="29LT Zarid Serif SemiBold" panose="020B0604020202020204" charset="-78"/>
                    </a:endParaRPr>
                  </a:p>
                  <a:p>
                    <a:pPr algn="ctr" rtl="1">
                      <a:lnSpc>
                        <a:spcPct val="107000"/>
                      </a:lnSpc>
                      <a:spcBef>
                        <a:spcPts val="900"/>
                      </a:spcBef>
                    </a:pPr>
                    <a:r>
                      <a:rPr lang="en-US" sz="2100" b="1" dirty="0" err="1">
                        <a:solidFill>
                          <a:srgbClr val="000000"/>
                        </a:solidFill>
                        <a:latin typeface="29LT Zarid Serif SemiBold" panose="020B0604020202020204" charset="-78"/>
                        <a:ea typeface="Cambria"/>
                        <a:cs typeface="29LT Zarid Serif SemiBold" panose="020B0604020202020204" charset="-78"/>
                        <a:sym typeface="Cambria"/>
                      </a:rPr>
                      <a:t>اطلاق</a:t>
                    </a:r>
                    <a:r>
                      <a:rPr lang="en-US" sz="2100" b="1" dirty="0">
                        <a:solidFill>
                          <a:srgbClr val="000000"/>
                        </a:solidFill>
                        <a:latin typeface="29LT Zarid Serif SemiBold" panose="020B0604020202020204" charset="-78"/>
                        <a:ea typeface="Cambria"/>
                        <a:cs typeface="29LT Zarid Serif SemiBold" panose="020B0604020202020204" charset="-78"/>
                        <a:sym typeface="Cambria"/>
                      </a:rPr>
                      <a:t> </a:t>
                    </a:r>
                    <a:r>
                      <a:rPr lang="en-US" sz="2100" b="1" dirty="0" err="1">
                        <a:solidFill>
                          <a:srgbClr val="000000"/>
                        </a:solidFill>
                        <a:latin typeface="29LT Zarid Serif SemiBold" panose="020B0604020202020204" charset="-78"/>
                        <a:ea typeface="Cambria"/>
                        <a:cs typeface="29LT Zarid Serif SemiBold" panose="020B0604020202020204" charset="-78"/>
                        <a:sym typeface="Cambria"/>
                      </a:rPr>
                      <a:t>المشروع</a:t>
                    </a:r>
                    <a:r>
                      <a:rPr lang="en-US" sz="2100" b="1" dirty="0">
                        <a:solidFill>
                          <a:srgbClr val="000000"/>
                        </a:solidFill>
                        <a:latin typeface="29LT Zarid Serif SemiBold" panose="020B0604020202020204" charset="-78"/>
                        <a:ea typeface="Cambria"/>
                        <a:cs typeface="29LT Zarid Serif SemiBold" panose="020B0604020202020204" charset="-78"/>
                        <a:sym typeface="Cambria"/>
                      </a:rPr>
                      <a:t> </a:t>
                    </a:r>
                    <a:r>
                      <a:rPr lang="en-US" sz="2100" b="1" dirty="0" err="1">
                        <a:solidFill>
                          <a:srgbClr val="000000"/>
                        </a:solidFill>
                        <a:latin typeface="29LT Zarid Serif SemiBold" panose="020B0604020202020204" charset="-78"/>
                        <a:ea typeface="Cambria"/>
                        <a:cs typeface="29LT Zarid Serif SemiBold" panose="020B0604020202020204" charset="-78"/>
                        <a:sym typeface="Cambria"/>
                      </a:rPr>
                      <a:t>التجريبي</a:t>
                    </a:r>
                    <a:endParaRPr sz="2100" b="1" dirty="0">
                      <a:solidFill>
                        <a:srgbClr val="000000"/>
                      </a:solidFill>
                      <a:latin typeface="29LT Zarid Serif SemiBold" panose="020B0604020202020204" charset="-78"/>
                      <a:ea typeface="Cambria"/>
                      <a:cs typeface="29LT Zarid Serif SemiBold" panose="020B0604020202020204" charset="-78"/>
                      <a:sym typeface="Cambria"/>
                    </a:endParaRPr>
                  </a:p>
                </p:txBody>
              </p:sp>
              <p:grpSp>
                <p:nvGrpSpPr>
                  <p:cNvPr id="1504" name="Google Shape;1504;p62"/>
                  <p:cNvGrpSpPr/>
                  <p:nvPr/>
                </p:nvGrpSpPr>
                <p:grpSpPr>
                  <a:xfrm>
                    <a:off x="4752838" y="3460712"/>
                    <a:ext cx="417916" cy="136626"/>
                    <a:chOff x="1752628" y="4892735"/>
                    <a:chExt cx="557221" cy="242890"/>
                  </a:xfrm>
                </p:grpSpPr>
                <p:sp>
                  <p:nvSpPr>
                    <p:cNvPr id="1505" name="Google Shape;1505;p62"/>
                    <p:cNvSpPr/>
                    <p:nvPr/>
                  </p:nvSpPr>
                  <p:spPr>
                    <a:xfrm>
                      <a:off x="1860580" y="4962585"/>
                      <a:ext cx="341400" cy="103200"/>
                    </a:xfrm>
                    <a:prstGeom prst="ellipse">
                      <a:avLst/>
                    </a:prstGeom>
                    <a:solidFill>
                      <a:srgbClr val="6DBE4A"/>
                    </a:solidFill>
                    <a:ln>
                      <a:noFill/>
                    </a:ln>
                  </p:spPr>
                  <p:txBody>
                    <a:bodyPr spcFirstLastPara="1" wrap="square" lIns="77138" tIns="38550" rIns="77138" bIns="38550" anchor="t" anchorCtr="0">
                      <a:noAutofit/>
                    </a:bodyPr>
                    <a:lstStyle/>
                    <a:p>
                      <a:pPr algn="r" rtl="1"/>
                      <a:endParaRPr sz="1520">
                        <a:solidFill>
                          <a:srgbClr val="000000"/>
                        </a:solidFill>
                        <a:latin typeface="Poppins Light"/>
                        <a:ea typeface="Poppins Light"/>
                        <a:cs typeface="Poppins Light"/>
                        <a:sym typeface="Poppins Light"/>
                      </a:endParaRPr>
                    </a:p>
                  </p:txBody>
                </p:sp>
                <p:sp>
                  <p:nvSpPr>
                    <p:cNvPr id="1506" name="Google Shape;1506;p62"/>
                    <p:cNvSpPr/>
                    <p:nvPr/>
                  </p:nvSpPr>
                  <p:spPr>
                    <a:xfrm>
                      <a:off x="1752628" y="4892735"/>
                      <a:ext cx="557221" cy="242890"/>
                    </a:xfrm>
                    <a:custGeom>
                      <a:avLst/>
                      <a:gdLst/>
                      <a:ahLst/>
                      <a:cxnLst/>
                      <a:rect l="l" t="t" r="r" b="b"/>
                      <a:pathLst>
                        <a:path w="1546" h="676" extrusionOk="0">
                          <a:moveTo>
                            <a:pt x="0" y="338"/>
                          </a:moveTo>
                          <a:cubicBezTo>
                            <a:pt x="0" y="145"/>
                            <a:pt x="332" y="0"/>
                            <a:pt x="773" y="0"/>
                          </a:cubicBezTo>
                          <a:cubicBezTo>
                            <a:pt x="1214" y="0"/>
                            <a:pt x="1546" y="145"/>
                            <a:pt x="1546" y="338"/>
                          </a:cubicBezTo>
                          <a:cubicBezTo>
                            <a:pt x="1546" y="531"/>
                            <a:pt x="1214" y="676"/>
                            <a:pt x="773" y="676"/>
                          </a:cubicBezTo>
                          <a:cubicBezTo>
                            <a:pt x="332" y="676"/>
                            <a:pt x="0" y="531"/>
                            <a:pt x="0" y="338"/>
                          </a:cubicBezTo>
                          <a:close/>
                          <a:moveTo>
                            <a:pt x="84" y="338"/>
                          </a:moveTo>
                          <a:lnTo>
                            <a:pt x="84" y="338"/>
                          </a:lnTo>
                          <a:cubicBezTo>
                            <a:pt x="84" y="458"/>
                            <a:pt x="367" y="591"/>
                            <a:pt x="773" y="591"/>
                          </a:cubicBezTo>
                          <a:cubicBezTo>
                            <a:pt x="1179" y="591"/>
                            <a:pt x="1462" y="458"/>
                            <a:pt x="1462" y="338"/>
                          </a:cubicBezTo>
                          <a:cubicBezTo>
                            <a:pt x="1462" y="218"/>
                            <a:pt x="1179" y="84"/>
                            <a:pt x="773" y="84"/>
                          </a:cubicBezTo>
                          <a:cubicBezTo>
                            <a:pt x="367" y="84"/>
                            <a:pt x="84" y="218"/>
                            <a:pt x="84" y="338"/>
                          </a:cubicBezTo>
                          <a:close/>
                        </a:path>
                      </a:pathLst>
                    </a:custGeom>
                    <a:solidFill>
                      <a:srgbClr val="6DBE4A"/>
                    </a:solidFill>
                    <a:ln>
                      <a:noFill/>
                    </a:ln>
                  </p:spPr>
                  <p:txBody>
                    <a:bodyPr spcFirstLastPara="1" wrap="square" lIns="77138" tIns="38550" rIns="77138" bIns="38550" anchor="t" anchorCtr="0">
                      <a:noAutofit/>
                    </a:bodyPr>
                    <a:lstStyle/>
                    <a:p>
                      <a:pPr algn="r" rtl="1"/>
                      <a:endParaRPr sz="1520">
                        <a:solidFill>
                          <a:srgbClr val="000000"/>
                        </a:solidFill>
                        <a:latin typeface="Poppins Light"/>
                        <a:ea typeface="Poppins Light"/>
                        <a:cs typeface="Poppins Light"/>
                        <a:sym typeface="Poppins Light"/>
                      </a:endParaRPr>
                    </a:p>
                  </p:txBody>
                </p:sp>
              </p:grpSp>
              <p:grpSp>
                <p:nvGrpSpPr>
                  <p:cNvPr id="1507" name="Google Shape;1507;p62"/>
                  <p:cNvGrpSpPr/>
                  <p:nvPr/>
                </p:nvGrpSpPr>
                <p:grpSpPr>
                  <a:xfrm>
                    <a:off x="7172444" y="3980333"/>
                    <a:ext cx="417916" cy="136626"/>
                    <a:chOff x="2255632" y="4953421"/>
                    <a:chExt cx="557221" cy="242890"/>
                  </a:xfrm>
                </p:grpSpPr>
                <p:sp>
                  <p:nvSpPr>
                    <p:cNvPr id="1508" name="Google Shape;1508;p62"/>
                    <p:cNvSpPr/>
                    <p:nvPr/>
                  </p:nvSpPr>
                  <p:spPr>
                    <a:xfrm>
                      <a:off x="2411085" y="5023272"/>
                      <a:ext cx="341400" cy="103200"/>
                    </a:xfrm>
                    <a:prstGeom prst="ellipse">
                      <a:avLst/>
                    </a:prstGeom>
                    <a:solidFill>
                      <a:srgbClr val="6DBE4A"/>
                    </a:solidFill>
                    <a:ln>
                      <a:noFill/>
                    </a:ln>
                  </p:spPr>
                  <p:txBody>
                    <a:bodyPr spcFirstLastPara="1" wrap="square" lIns="77138" tIns="38550" rIns="77138" bIns="38550" anchor="t" anchorCtr="0">
                      <a:noAutofit/>
                    </a:bodyPr>
                    <a:lstStyle/>
                    <a:p>
                      <a:pPr algn="r" rtl="1"/>
                      <a:endParaRPr sz="1520">
                        <a:solidFill>
                          <a:srgbClr val="000000"/>
                        </a:solidFill>
                        <a:latin typeface="Poppins Light"/>
                        <a:ea typeface="Poppins Light"/>
                        <a:cs typeface="Poppins Light"/>
                        <a:sym typeface="Poppins Light"/>
                      </a:endParaRPr>
                    </a:p>
                  </p:txBody>
                </p:sp>
                <p:sp>
                  <p:nvSpPr>
                    <p:cNvPr id="1509" name="Google Shape;1509;p62"/>
                    <p:cNvSpPr/>
                    <p:nvPr/>
                  </p:nvSpPr>
                  <p:spPr>
                    <a:xfrm>
                      <a:off x="2255632" y="4953421"/>
                      <a:ext cx="557221" cy="242890"/>
                    </a:xfrm>
                    <a:custGeom>
                      <a:avLst/>
                      <a:gdLst/>
                      <a:ahLst/>
                      <a:cxnLst/>
                      <a:rect l="l" t="t" r="r" b="b"/>
                      <a:pathLst>
                        <a:path w="1546" h="676" extrusionOk="0">
                          <a:moveTo>
                            <a:pt x="0" y="338"/>
                          </a:moveTo>
                          <a:cubicBezTo>
                            <a:pt x="0" y="145"/>
                            <a:pt x="332" y="0"/>
                            <a:pt x="773" y="0"/>
                          </a:cubicBezTo>
                          <a:cubicBezTo>
                            <a:pt x="1214" y="0"/>
                            <a:pt x="1546" y="145"/>
                            <a:pt x="1546" y="338"/>
                          </a:cubicBezTo>
                          <a:cubicBezTo>
                            <a:pt x="1546" y="531"/>
                            <a:pt x="1214" y="676"/>
                            <a:pt x="773" y="676"/>
                          </a:cubicBezTo>
                          <a:cubicBezTo>
                            <a:pt x="332" y="676"/>
                            <a:pt x="0" y="531"/>
                            <a:pt x="0" y="338"/>
                          </a:cubicBezTo>
                          <a:close/>
                          <a:moveTo>
                            <a:pt x="84" y="338"/>
                          </a:moveTo>
                          <a:lnTo>
                            <a:pt x="84" y="338"/>
                          </a:lnTo>
                          <a:cubicBezTo>
                            <a:pt x="84" y="458"/>
                            <a:pt x="367" y="591"/>
                            <a:pt x="773" y="591"/>
                          </a:cubicBezTo>
                          <a:cubicBezTo>
                            <a:pt x="1179" y="591"/>
                            <a:pt x="1462" y="458"/>
                            <a:pt x="1462" y="338"/>
                          </a:cubicBezTo>
                          <a:cubicBezTo>
                            <a:pt x="1462" y="218"/>
                            <a:pt x="1179" y="84"/>
                            <a:pt x="773" y="84"/>
                          </a:cubicBezTo>
                          <a:cubicBezTo>
                            <a:pt x="367" y="84"/>
                            <a:pt x="84" y="218"/>
                            <a:pt x="84" y="338"/>
                          </a:cubicBezTo>
                          <a:close/>
                        </a:path>
                      </a:pathLst>
                    </a:custGeom>
                    <a:solidFill>
                      <a:srgbClr val="6DBE4A"/>
                    </a:solidFill>
                    <a:ln>
                      <a:noFill/>
                    </a:ln>
                  </p:spPr>
                  <p:txBody>
                    <a:bodyPr spcFirstLastPara="1" wrap="square" lIns="77138" tIns="38550" rIns="77138" bIns="38550" anchor="t" anchorCtr="0">
                      <a:noAutofit/>
                    </a:bodyPr>
                    <a:lstStyle/>
                    <a:p>
                      <a:pPr algn="r" rtl="1"/>
                      <a:endParaRPr sz="1520">
                        <a:solidFill>
                          <a:srgbClr val="000000"/>
                        </a:solidFill>
                        <a:latin typeface="Poppins Light"/>
                        <a:ea typeface="Poppins Light"/>
                        <a:cs typeface="Poppins Light"/>
                        <a:sym typeface="Poppins Light"/>
                      </a:endParaRPr>
                    </a:p>
                  </p:txBody>
                </p:sp>
              </p:grpSp>
              <p:cxnSp>
                <p:nvCxnSpPr>
                  <p:cNvPr id="1510" name="Google Shape;1510;p62"/>
                  <p:cNvCxnSpPr/>
                  <p:nvPr/>
                </p:nvCxnSpPr>
                <p:spPr>
                  <a:xfrm>
                    <a:off x="4605170" y="3928152"/>
                    <a:ext cx="0" cy="692400"/>
                  </a:xfrm>
                  <a:prstGeom prst="straightConnector1">
                    <a:avLst/>
                  </a:prstGeom>
                  <a:noFill/>
                  <a:ln w="9525" cap="flat" cmpd="sng">
                    <a:solidFill>
                      <a:srgbClr val="6DBE4A"/>
                    </a:solidFill>
                    <a:prstDash val="solid"/>
                    <a:miter lim="800000"/>
                    <a:headEnd type="oval" w="lg" len="lg"/>
                    <a:tailEnd type="none" w="lg" len="lg"/>
                  </a:ln>
                </p:spPr>
              </p:cxnSp>
              <p:sp>
                <p:nvSpPr>
                  <p:cNvPr id="1511" name="Google Shape;1511;p62"/>
                  <p:cNvSpPr txBox="1"/>
                  <p:nvPr/>
                </p:nvSpPr>
                <p:spPr>
                  <a:xfrm>
                    <a:off x="92472" y="835253"/>
                    <a:ext cx="1528705" cy="340755"/>
                  </a:xfrm>
                  <a:prstGeom prst="rect">
                    <a:avLst/>
                  </a:prstGeom>
                  <a:noFill/>
                  <a:ln>
                    <a:noFill/>
                  </a:ln>
                </p:spPr>
                <p:txBody>
                  <a:bodyPr spcFirstLastPara="1" wrap="square" lIns="137138" tIns="68550" rIns="137138" bIns="68550" anchor="t" anchorCtr="0">
                    <a:spAutoFit/>
                  </a:bodyPr>
                  <a:lstStyle/>
                  <a:p>
                    <a:pPr algn="ctr" rtl="1"/>
                    <a:r>
                      <a:rPr lang="en-US" sz="2100" dirty="0">
                        <a:solidFill>
                          <a:srgbClr val="000000"/>
                        </a:solidFill>
                        <a:latin typeface="Cambria"/>
                        <a:ea typeface="Cambria"/>
                        <a:cs typeface="Cambria"/>
                        <a:sym typeface="Cambria"/>
                      </a:rPr>
                      <a:t>01 Jun 2023</a:t>
                    </a:r>
                    <a:r>
                      <a:rPr lang="en-US" sz="1350" dirty="0">
                        <a:solidFill>
                          <a:srgbClr val="000000"/>
                        </a:solidFill>
                        <a:latin typeface="Cambria"/>
                        <a:ea typeface="Cambria"/>
                        <a:cs typeface="Cambria"/>
                        <a:sym typeface="Cambria"/>
                      </a:rPr>
                      <a:t> </a:t>
                    </a:r>
                    <a:endParaRPr sz="2700" dirty="0"/>
                  </a:p>
                </p:txBody>
              </p:sp>
              <p:sp>
                <p:nvSpPr>
                  <p:cNvPr id="1512" name="Google Shape;1512;p62"/>
                  <p:cNvSpPr txBox="1"/>
                  <p:nvPr/>
                </p:nvSpPr>
                <p:spPr>
                  <a:xfrm>
                    <a:off x="1829000" y="883039"/>
                    <a:ext cx="1524000" cy="340755"/>
                  </a:xfrm>
                  <a:prstGeom prst="rect">
                    <a:avLst/>
                  </a:prstGeom>
                  <a:noFill/>
                  <a:ln>
                    <a:noFill/>
                  </a:ln>
                </p:spPr>
                <p:txBody>
                  <a:bodyPr spcFirstLastPara="1" wrap="square" lIns="137138" tIns="68550" rIns="137138" bIns="68550" anchor="t" anchorCtr="0">
                    <a:spAutoFit/>
                  </a:bodyPr>
                  <a:lstStyle/>
                  <a:p>
                    <a:pPr algn="ctr" rtl="1"/>
                    <a:r>
                      <a:rPr lang="en-US" sz="2100" dirty="0">
                        <a:solidFill>
                          <a:srgbClr val="000000"/>
                        </a:solidFill>
                        <a:latin typeface="Cambria"/>
                        <a:ea typeface="Cambria"/>
                        <a:cs typeface="Cambria"/>
                        <a:sym typeface="Cambria"/>
                      </a:rPr>
                      <a:t>15 Jun 2023</a:t>
                    </a:r>
                    <a:r>
                      <a:rPr lang="en-US" sz="1350" dirty="0">
                        <a:solidFill>
                          <a:srgbClr val="000000"/>
                        </a:solidFill>
                        <a:latin typeface="Cambria"/>
                        <a:ea typeface="Cambria"/>
                        <a:cs typeface="Cambria"/>
                        <a:sym typeface="Cambria"/>
                      </a:rPr>
                      <a:t> </a:t>
                    </a:r>
                    <a:endParaRPr sz="2700" dirty="0"/>
                  </a:p>
                </p:txBody>
              </p:sp>
              <p:cxnSp>
                <p:nvCxnSpPr>
                  <p:cNvPr id="1513" name="Google Shape;1513;p62"/>
                  <p:cNvCxnSpPr/>
                  <p:nvPr/>
                </p:nvCxnSpPr>
                <p:spPr>
                  <a:xfrm rot="10800000" flipH="1">
                    <a:off x="7698377" y="1166937"/>
                    <a:ext cx="2177100" cy="20700"/>
                  </a:xfrm>
                  <a:prstGeom prst="straightConnector1">
                    <a:avLst/>
                  </a:prstGeom>
                  <a:noFill/>
                  <a:ln w="15875" cap="flat" cmpd="sng">
                    <a:solidFill>
                      <a:srgbClr val="6DBE4A"/>
                    </a:solidFill>
                    <a:prstDash val="solid"/>
                    <a:miter lim="800000"/>
                    <a:headEnd type="stealth" w="med" len="med"/>
                    <a:tailEnd type="stealth" w="med" len="med"/>
                  </a:ln>
                </p:spPr>
              </p:cxnSp>
              <p:cxnSp>
                <p:nvCxnSpPr>
                  <p:cNvPr id="1514" name="Google Shape;1514;p62"/>
                  <p:cNvCxnSpPr/>
                  <p:nvPr/>
                </p:nvCxnSpPr>
                <p:spPr>
                  <a:xfrm rot="10800000" flipH="1">
                    <a:off x="9973920" y="1155562"/>
                    <a:ext cx="1737300" cy="11100"/>
                  </a:xfrm>
                  <a:prstGeom prst="straightConnector1">
                    <a:avLst/>
                  </a:prstGeom>
                  <a:noFill/>
                  <a:ln w="15875" cap="flat" cmpd="sng">
                    <a:solidFill>
                      <a:srgbClr val="6DBE4A"/>
                    </a:solidFill>
                    <a:prstDash val="solid"/>
                    <a:miter lim="800000"/>
                    <a:headEnd type="stealth" w="med" len="med"/>
                    <a:tailEnd type="stealth" w="med" len="med"/>
                  </a:ln>
                </p:spPr>
              </p:cxnSp>
              <p:sp>
                <p:nvSpPr>
                  <p:cNvPr id="1515" name="Google Shape;1515;p62"/>
                  <p:cNvSpPr txBox="1"/>
                  <p:nvPr/>
                </p:nvSpPr>
                <p:spPr>
                  <a:xfrm>
                    <a:off x="4009019" y="869783"/>
                    <a:ext cx="1632210" cy="340755"/>
                  </a:xfrm>
                  <a:prstGeom prst="rect">
                    <a:avLst/>
                  </a:prstGeom>
                  <a:noFill/>
                  <a:ln>
                    <a:noFill/>
                  </a:ln>
                </p:spPr>
                <p:txBody>
                  <a:bodyPr spcFirstLastPara="1" wrap="square" lIns="137138" tIns="68550" rIns="137138" bIns="68550" anchor="t" anchorCtr="0">
                    <a:spAutoFit/>
                  </a:bodyPr>
                  <a:lstStyle/>
                  <a:p>
                    <a:pPr algn="ctr" rtl="1"/>
                    <a:r>
                      <a:rPr lang="en-US" sz="2100" dirty="0">
                        <a:solidFill>
                          <a:srgbClr val="000000"/>
                        </a:solidFill>
                        <a:latin typeface="Cambria"/>
                        <a:ea typeface="Cambria"/>
                        <a:cs typeface="Cambria"/>
                        <a:sym typeface="Cambria"/>
                      </a:rPr>
                      <a:t>22 Jun 2023 </a:t>
                    </a:r>
                    <a:endParaRPr sz="2700" dirty="0"/>
                  </a:p>
                </p:txBody>
              </p:sp>
              <p:sp>
                <p:nvSpPr>
                  <p:cNvPr id="1516" name="Google Shape;1516;p62"/>
                  <p:cNvSpPr txBox="1"/>
                  <p:nvPr/>
                </p:nvSpPr>
                <p:spPr>
                  <a:xfrm>
                    <a:off x="8056257" y="816621"/>
                    <a:ext cx="1395050" cy="340755"/>
                  </a:xfrm>
                  <a:prstGeom prst="rect">
                    <a:avLst/>
                  </a:prstGeom>
                  <a:noFill/>
                  <a:ln>
                    <a:noFill/>
                  </a:ln>
                </p:spPr>
                <p:txBody>
                  <a:bodyPr spcFirstLastPara="1" wrap="square" lIns="137138" tIns="68550" rIns="137138" bIns="68550" anchor="t" anchorCtr="0">
                    <a:spAutoFit/>
                  </a:bodyPr>
                  <a:lstStyle/>
                  <a:p>
                    <a:pPr lvl="0" algn="ctr" rtl="1"/>
                    <a:r>
                      <a:rPr lang="en-US" sz="2100" dirty="0">
                        <a:solidFill>
                          <a:srgbClr val="000000"/>
                        </a:solidFill>
                        <a:latin typeface="Cambria"/>
                        <a:ea typeface="Cambria"/>
                        <a:cs typeface="Cambria"/>
                        <a:sym typeface="Cambria"/>
                      </a:rPr>
                      <a:t>23 Jun2023</a:t>
                    </a:r>
                    <a:endParaRPr sz="1350" dirty="0">
                      <a:solidFill>
                        <a:srgbClr val="000000"/>
                      </a:solidFill>
                      <a:latin typeface="Cambria"/>
                      <a:ea typeface="Cambria"/>
                      <a:cs typeface="Cambria"/>
                      <a:sym typeface="Cambria"/>
                    </a:endParaRPr>
                  </a:p>
                </p:txBody>
              </p:sp>
              <p:sp>
                <p:nvSpPr>
                  <p:cNvPr id="1517" name="Google Shape;1517;p62"/>
                  <p:cNvSpPr txBox="1"/>
                  <p:nvPr/>
                </p:nvSpPr>
                <p:spPr>
                  <a:xfrm>
                    <a:off x="9965941" y="784977"/>
                    <a:ext cx="1737300" cy="340755"/>
                  </a:xfrm>
                  <a:prstGeom prst="rect">
                    <a:avLst/>
                  </a:prstGeom>
                  <a:noFill/>
                  <a:ln>
                    <a:noFill/>
                  </a:ln>
                </p:spPr>
                <p:txBody>
                  <a:bodyPr spcFirstLastPara="1" wrap="square" lIns="137138" tIns="68550" rIns="137138" bIns="68550" anchor="t" anchorCtr="0">
                    <a:spAutoFit/>
                  </a:bodyPr>
                  <a:lstStyle/>
                  <a:p>
                    <a:pPr algn="ctr" rtl="1"/>
                    <a:r>
                      <a:rPr lang="en-US" sz="2100" dirty="0">
                        <a:solidFill>
                          <a:srgbClr val="000000"/>
                        </a:solidFill>
                        <a:latin typeface="Cambria"/>
                        <a:ea typeface="Cambria"/>
                        <a:cs typeface="Cambria"/>
                        <a:sym typeface="Cambria"/>
                      </a:rPr>
                      <a:t>18 Jul 2023</a:t>
                    </a:r>
                    <a:endParaRPr sz="1350" dirty="0">
                      <a:solidFill>
                        <a:srgbClr val="000000"/>
                      </a:solidFill>
                      <a:latin typeface="Cambria"/>
                      <a:ea typeface="Cambria"/>
                      <a:cs typeface="Cambria"/>
                      <a:sym typeface="Cambria"/>
                    </a:endParaRPr>
                  </a:p>
                </p:txBody>
              </p:sp>
            </p:grpSp>
            <p:cxnSp>
              <p:nvCxnSpPr>
                <p:cNvPr id="1518" name="Google Shape;1518;p62"/>
                <p:cNvCxnSpPr>
                  <a:stCxn id="1489" idx="2"/>
                  <a:endCxn id="1445" idx="25"/>
                </p:cNvCxnSpPr>
                <p:nvPr/>
              </p:nvCxnSpPr>
              <p:spPr>
                <a:xfrm>
                  <a:off x="4944135" y="2796039"/>
                  <a:ext cx="2400" cy="573900"/>
                </a:xfrm>
                <a:prstGeom prst="straightConnector1">
                  <a:avLst/>
                </a:prstGeom>
                <a:noFill/>
                <a:ln w="9525" cap="flat" cmpd="sng">
                  <a:solidFill>
                    <a:srgbClr val="6DBE4A"/>
                  </a:solidFill>
                  <a:prstDash val="solid"/>
                  <a:miter lim="800000"/>
                  <a:headEnd type="oval" w="lg" len="lg"/>
                  <a:tailEnd type="none" w="lg" len="lg"/>
                </a:ln>
              </p:spPr>
            </p:cxnSp>
            <p:sp>
              <p:nvSpPr>
                <p:cNvPr id="1519" name="Google Shape;1519;p62"/>
                <p:cNvSpPr/>
                <p:nvPr/>
              </p:nvSpPr>
              <p:spPr>
                <a:xfrm>
                  <a:off x="5494692" y="1311794"/>
                  <a:ext cx="2362800" cy="697800"/>
                </a:xfrm>
                <a:prstGeom prst="rect">
                  <a:avLst/>
                </a:prstGeom>
                <a:noFill/>
                <a:ln>
                  <a:noFill/>
                </a:ln>
              </p:spPr>
              <p:txBody>
                <a:bodyPr spcFirstLastPara="1" wrap="square" lIns="137138" tIns="68550" rIns="137138" bIns="68550" anchor="t" anchorCtr="0">
                  <a:noAutofit/>
                </a:bodyPr>
                <a:lstStyle/>
                <a:p>
                  <a:pPr algn="ctr" rtl="1">
                    <a:lnSpc>
                      <a:spcPct val="107000"/>
                    </a:lnSpc>
                  </a:pPr>
                  <a:r>
                    <a:rPr lang="en-US" sz="2100" b="1" dirty="0">
                      <a:solidFill>
                        <a:srgbClr val="000000"/>
                      </a:solidFill>
                      <a:latin typeface="29LT Zarid Serif SemiBold" panose="020B0604020202020204" charset="-78"/>
                      <a:ea typeface="Cambria"/>
                      <a:cs typeface="29LT Zarid Serif SemiBold" panose="020B0604020202020204" charset="-78"/>
                      <a:sym typeface="Cambria"/>
                    </a:rPr>
                    <a:t>PMIS</a:t>
                  </a:r>
                  <a:endParaRPr sz="2700" dirty="0">
                    <a:latin typeface="29LT Zarid Serif SemiBold" panose="020B0604020202020204" charset="-78"/>
                    <a:cs typeface="29LT Zarid Serif SemiBold" panose="020B0604020202020204" charset="-78"/>
                  </a:endParaRPr>
                </a:p>
                <a:p>
                  <a:pPr algn="ctr" rtl="1">
                    <a:lnSpc>
                      <a:spcPct val="107000"/>
                    </a:lnSpc>
                    <a:spcBef>
                      <a:spcPts val="900"/>
                    </a:spcBef>
                  </a:pPr>
                  <a:r>
                    <a:rPr lang="en-US" sz="2100" b="1" dirty="0" err="1">
                      <a:solidFill>
                        <a:srgbClr val="000000"/>
                      </a:solidFill>
                      <a:latin typeface="29LT Zarid Serif SemiBold" panose="020B0604020202020204" charset="-78"/>
                      <a:ea typeface="Cambria"/>
                      <a:cs typeface="29LT Zarid Serif SemiBold" panose="020B0604020202020204" charset="-78"/>
                      <a:sym typeface="Cambria"/>
                    </a:rPr>
                    <a:t>اعداد</a:t>
                  </a:r>
                  <a:r>
                    <a:rPr lang="en-US" sz="2100" b="1" dirty="0">
                      <a:solidFill>
                        <a:srgbClr val="000000"/>
                      </a:solidFill>
                      <a:latin typeface="29LT Zarid Serif SemiBold" panose="020B0604020202020204" charset="-78"/>
                      <a:ea typeface="Cambria"/>
                      <a:cs typeface="29LT Zarid Serif SemiBold" panose="020B0604020202020204" charset="-78"/>
                      <a:sym typeface="Cambria"/>
                    </a:rPr>
                    <a:t> </a:t>
                  </a:r>
                  <a:r>
                    <a:rPr lang="en-US" sz="2100" b="1" dirty="0" err="1">
                      <a:solidFill>
                        <a:srgbClr val="000000"/>
                      </a:solidFill>
                      <a:latin typeface="29LT Zarid Serif SemiBold" panose="020B0604020202020204" charset="-78"/>
                      <a:ea typeface="Cambria"/>
                      <a:cs typeface="29LT Zarid Serif SemiBold" panose="020B0604020202020204" charset="-78"/>
                      <a:sym typeface="Cambria"/>
                    </a:rPr>
                    <a:t>التطبيق</a:t>
                  </a:r>
                  <a:r>
                    <a:rPr lang="en-US" sz="2100" b="1" dirty="0">
                      <a:solidFill>
                        <a:srgbClr val="000000"/>
                      </a:solidFill>
                      <a:latin typeface="29LT Zarid Serif SemiBold" panose="020B0604020202020204" charset="-78"/>
                      <a:ea typeface="Cambria"/>
                      <a:cs typeface="29LT Zarid Serif SemiBold" panose="020B0604020202020204" charset="-78"/>
                      <a:sym typeface="Cambria"/>
                    </a:rPr>
                    <a:t> </a:t>
                  </a:r>
                  <a:r>
                    <a:rPr lang="en-US" sz="2100" b="1" dirty="0" err="1">
                      <a:solidFill>
                        <a:srgbClr val="000000"/>
                      </a:solidFill>
                      <a:latin typeface="29LT Zarid Serif SemiBold" panose="020B0604020202020204" charset="-78"/>
                      <a:ea typeface="Cambria"/>
                      <a:cs typeface="29LT Zarid Serif SemiBold" panose="020B0604020202020204" charset="-78"/>
                      <a:sym typeface="Cambria"/>
                    </a:rPr>
                    <a:t>على</a:t>
                  </a:r>
                  <a:r>
                    <a:rPr lang="en-US" sz="2100" b="1" dirty="0">
                      <a:solidFill>
                        <a:srgbClr val="000000"/>
                      </a:solidFill>
                      <a:latin typeface="29LT Zarid Serif SemiBold" panose="020B0604020202020204" charset="-78"/>
                      <a:ea typeface="Cambria"/>
                      <a:cs typeface="29LT Zarid Serif SemiBold" panose="020B0604020202020204" charset="-78"/>
                      <a:sym typeface="Cambria"/>
                    </a:rPr>
                    <a:t> </a:t>
                  </a:r>
                  <a:r>
                    <a:rPr lang="en-US" sz="2100" b="1" dirty="0" err="1">
                      <a:solidFill>
                        <a:srgbClr val="000000"/>
                      </a:solidFill>
                      <a:latin typeface="29LT Zarid Serif SemiBold" panose="020B0604020202020204" charset="-78"/>
                      <a:ea typeface="Cambria"/>
                      <a:cs typeface="29LT Zarid Serif SemiBold" panose="020B0604020202020204" charset="-78"/>
                      <a:sym typeface="Cambria"/>
                    </a:rPr>
                    <a:t>الخوادم</a:t>
                  </a:r>
                  <a:endParaRPr sz="2100" b="1" dirty="0">
                    <a:solidFill>
                      <a:srgbClr val="000000"/>
                    </a:solidFill>
                    <a:latin typeface="29LT Zarid Serif SemiBold" panose="020B0604020202020204" charset="-78"/>
                    <a:ea typeface="Cambria"/>
                    <a:cs typeface="29LT Zarid Serif SemiBold" panose="020B0604020202020204" charset="-78"/>
                    <a:sym typeface="Cambria"/>
                  </a:endParaRPr>
                </a:p>
              </p:txBody>
            </p:sp>
            <p:cxnSp>
              <p:nvCxnSpPr>
                <p:cNvPr id="1520" name="Google Shape;1520;p62"/>
                <p:cNvCxnSpPr/>
                <p:nvPr/>
              </p:nvCxnSpPr>
              <p:spPr>
                <a:xfrm>
                  <a:off x="6638208" y="2287486"/>
                  <a:ext cx="0" cy="1212600"/>
                </a:xfrm>
                <a:prstGeom prst="straightConnector1">
                  <a:avLst/>
                </a:prstGeom>
                <a:noFill/>
                <a:ln w="9525" cap="flat" cmpd="sng">
                  <a:solidFill>
                    <a:srgbClr val="6DBE4A"/>
                  </a:solidFill>
                  <a:prstDash val="solid"/>
                  <a:miter lim="800000"/>
                  <a:headEnd type="oval" w="lg" len="lg"/>
                  <a:tailEnd type="none" w="lg" len="lg"/>
                </a:ln>
              </p:spPr>
            </p:cxnSp>
          </p:grpSp>
          <p:cxnSp>
            <p:nvCxnSpPr>
              <p:cNvPr id="1521" name="Google Shape;1521;p62"/>
              <p:cNvCxnSpPr/>
              <p:nvPr/>
            </p:nvCxnSpPr>
            <p:spPr>
              <a:xfrm>
                <a:off x="11222661" y="3328892"/>
                <a:ext cx="0" cy="1255200"/>
              </a:xfrm>
              <a:prstGeom prst="straightConnector1">
                <a:avLst/>
              </a:prstGeom>
              <a:noFill/>
              <a:ln w="9525" cap="flat" cmpd="sng">
                <a:solidFill>
                  <a:srgbClr val="6DBE4A"/>
                </a:solidFill>
                <a:prstDash val="solid"/>
                <a:miter lim="800000"/>
                <a:headEnd type="oval" w="lg" len="lg"/>
                <a:tailEnd type="none" w="lg" len="lg"/>
              </a:ln>
            </p:spPr>
          </p:cxnSp>
          <p:sp>
            <p:nvSpPr>
              <p:cNvPr id="1522" name="Google Shape;1522;p62"/>
              <p:cNvSpPr/>
              <p:nvPr/>
            </p:nvSpPr>
            <p:spPr>
              <a:xfrm>
                <a:off x="10554008" y="4730345"/>
                <a:ext cx="2197500" cy="1378500"/>
              </a:xfrm>
              <a:prstGeom prst="rect">
                <a:avLst/>
              </a:prstGeom>
              <a:noFill/>
              <a:ln>
                <a:noFill/>
              </a:ln>
            </p:spPr>
            <p:txBody>
              <a:bodyPr spcFirstLastPara="1" wrap="square" lIns="137138" tIns="68550" rIns="137138" bIns="68550" anchor="t" anchorCtr="0">
                <a:noAutofit/>
              </a:bodyPr>
              <a:lstStyle/>
              <a:p>
                <a:pPr algn="l">
                  <a:lnSpc>
                    <a:spcPct val="107000"/>
                  </a:lnSpc>
                </a:pPr>
                <a:r>
                  <a:rPr lang="en-US" sz="2100" i="1" dirty="0">
                    <a:solidFill>
                      <a:srgbClr val="000000"/>
                    </a:solidFill>
                    <a:latin typeface="Cambria"/>
                    <a:ea typeface="Cambria"/>
                    <a:cs typeface="Cambria"/>
                    <a:sym typeface="Cambria"/>
                  </a:rPr>
                  <a:t>PMIS Rollout</a:t>
                </a:r>
                <a:endParaRPr sz="2700" dirty="0"/>
              </a:p>
              <a:p>
                <a:pPr algn="l">
                  <a:lnSpc>
                    <a:spcPct val="107000"/>
                  </a:lnSpc>
                </a:pPr>
                <a:r>
                  <a:rPr lang="en-US" sz="2100" i="1" dirty="0">
                    <a:solidFill>
                      <a:srgbClr val="000000"/>
                    </a:solidFill>
                    <a:latin typeface="Cambria"/>
                    <a:ea typeface="Cambria"/>
                    <a:cs typeface="Cambria"/>
                    <a:sym typeface="Cambria"/>
                  </a:rPr>
                  <a:t>PM Manual Rollout</a:t>
                </a:r>
                <a:endParaRPr sz="2700" dirty="0"/>
              </a:p>
              <a:p>
                <a:pPr algn="l">
                  <a:lnSpc>
                    <a:spcPct val="107000"/>
                  </a:lnSpc>
                </a:pPr>
                <a:r>
                  <a:rPr lang="en-US" sz="2100" i="1" dirty="0">
                    <a:solidFill>
                      <a:srgbClr val="000000"/>
                    </a:solidFill>
                    <a:latin typeface="Cambria"/>
                    <a:ea typeface="Cambria"/>
                    <a:cs typeface="Cambria"/>
                    <a:sym typeface="Cambria"/>
                  </a:rPr>
                  <a:t>Knowledge Transfer</a:t>
                </a:r>
                <a:endParaRPr sz="2700" dirty="0"/>
              </a:p>
              <a:p>
                <a:pPr algn="l">
                  <a:lnSpc>
                    <a:spcPct val="107000"/>
                  </a:lnSpc>
                </a:pPr>
                <a:r>
                  <a:rPr lang="en-US" sz="2100" i="1" dirty="0">
                    <a:solidFill>
                      <a:srgbClr val="000000"/>
                    </a:solidFill>
                    <a:latin typeface="Cambria"/>
                    <a:ea typeface="Cambria"/>
                    <a:cs typeface="Cambria"/>
                    <a:sym typeface="Cambria"/>
                  </a:rPr>
                  <a:t>Training</a:t>
                </a:r>
                <a:endParaRPr sz="2700" dirty="0"/>
              </a:p>
              <a:p>
                <a:pPr algn="l">
                  <a:lnSpc>
                    <a:spcPct val="107000"/>
                  </a:lnSpc>
                </a:pPr>
                <a:r>
                  <a:rPr lang="en-US" sz="2100" i="1" dirty="0">
                    <a:solidFill>
                      <a:srgbClr val="000000"/>
                    </a:solidFill>
                    <a:latin typeface="Cambria"/>
                    <a:ea typeface="Cambria"/>
                    <a:cs typeface="Cambria"/>
                    <a:sym typeface="Cambria"/>
                  </a:rPr>
                  <a:t>PM Maturity Etc.</a:t>
                </a:r>
                <a:endParaRPr sz="2700" dirty="0"/>
              </a:p>
            </p:txBody>
          </p:sp>
        </p:grpSp>
        <p:cxnSp>
          <p:nvCxnSpPr>
            <p:cNvPr id="1523" name="Google Shape;1523;p62"/>
            <p:cNvCxnSpPr/>
            <p:nvPr/>
          </p:nvCxnSpPr>
          <p:spPr>
            <a:xfrm>
              <a:off x="5820077" y="1193728"/>
              <a:ext cx="1878300" cy="0"/>
            </a:xfrm>
            <a:prstGeom prst="straightConnector1">
              <a:avLst/>
            </a:prstGeom>
            <a:noFill/>
            <a:ln w="15875" cap="flat" cmpd="sng">
              <a:solidFill>
                <a:srgbClr val="6DBE4A"/>
              </a:solidFill>
              <a:prstDash val="solid"/>
              <a:miter lim="800000"/>
              <a:headEnd type="stealth" w="med" len="med"/>
              <a:tailEnd type="stealth" w="med" len="med"/>
            </a:ln>
          </p:spPr>
        </p:cxnSp>
        <p:sp>
          <p:nvSpPr>
            <p:cNvPr id="1524" name="Google Shape;1524;p62"/>
            <p:cNvSpPr txBox="1"/>
            <p:nvPr/>
          </p:nvSpPr>
          <p:spPr>
            <a:xfrm>
              <a:off x="5970496" y="876266"/>
              <a:ext cx="1362200" cy="340755"/>
            </a:xfrm>
            <a:prstGeom prst="rect">
              <a:avLst/>
            </a:prstGeom>
            <a:noFill/>
            <a:ln>
              <a:noFill/>
            </a:ln>
          </p:spPr>
          <p:txBody>
            <a:bodyPr spcFirstLastPara="1" wrap="square" lIns="137138" tIns="68550" rIns="137138" bIns="68550" anchor="t" anchorCtr="0">
              <a:spAutoFit/>
            </a:bodyPr>
            <a:lstStyle/>
            <a:p>
              <a:pPr algn="ctr" rtl="1"/>
              <a:r>
                <a:rPr lang="en-US" sz="2100" dirty="0">
                  <a:solidFill>
                    <a:srgbClr val="000000"/>
                  </a:solidFill>
                  <a:latin typeface="Cambria"/>
                  <a:ea typeface="Cambria"/>
                  <a:cs typeface="Cambria"/>
                  <a:sym typeface="Cambria"/>
                </a:rPr>
                <a:t>29 Jun 2023</a:t>
              </a:r>
              <a:endParaRPr sz="2700" dirty="0"/>
            </a:p>
          </p:txBody>
        </p:sp>
      </p:grpSp>
      <p:cxnSp>
        <p:nvCxnSpPr>
          <p:cNvPr id="1525" name="Google Shape;1525;p62"/>
          <p:cNvCxnSpPr/>
          <p:nvPr/>
        </p:nvCxnSpPr>
        <p:spPr>
          <a:xfrm>
            <a:off x="8211005" y="5486951"/>
            <a:ext cx="0" cy="1427400"/>
          </a:xfrm>
          <a:prstGeom prst="straightConnector1">
            <a:avLst/>
          </a:prstGeom>
          <a:noFill/>
          <a:ln w="12700" cap="rnd" cmpd="sng">
            <a:solidFill>
              <a:srgbClr val="90C226"/>
            </a:solidFill>
            <a:prstDash val="solid"/>
            <a:round/>
            <a:headEnd type="oval" w="lg" len="lg"/>
            <a:tailEnd type="none" w="lg" len="lg"/>
          </a:ln>
        </p:spPr>
      </p:cxnSp>
      <p:sp>
        <p:nvSpPr>
          <p:cNvPr id="1526" name="Google Shape;1526;p62"/>
          <p:cNvSpPr/>
          <p:nvPr/>
        </p:nvSpPr>
        <p:spPr>
          <a:xfrm>
            <a:off x="6898247" y="7078358"/>
            <a:ext cx="2776950" cy="945450"/>
          </a:xfrm>
          <a:prstGeom prst="rect">
            <a:avLst/>
          </a:prstGeom>
          <a:noFill/>
          <a:ln>
            <a:noFill/>
          </a:ln>
        </p:spPr>
        <p:txBody>
          <a:bodyPr spcFirstLastPara="1" wrap="square" lIns="137138" tIns="68550" rIns="137138" bIns="68550" anchor="t" anchorCtr="0">
            <a:noAutofit/>
          </a:bodyPr>
          <a:lstStyle/>
          <a:p>
            <a:pPr algn="ctr" rtl="1">
              <a:lnSpc>
                <a:spcPct val="107000"/>
              </a:lnSpc>
            </a:pPr>
            <a:r>
              <a:rPr lang="en-US" sz="2100" b="1" dirty="0">
                <a:solidFill>
                  <a:srgbClr val="000000"/>
                </a:solidFill>
                <a:latin typeface="29LT Zarid Display" panose="020B0604020202020204" charset="-78"/>
                <a:ea typeface="Cambria"/>
                <a:cs typeface="29LT Zarid Display" panose="020B0604020202020204" charset="-78"/>
                <a:sym typeface="Cambria"/>
              </a:rPr>
              <a:t>PMIS</a:t>
            </a:r>
            <a:endParaRPr sz="2700" dirty="0">
              <a:latin typeface="29LT Zarid Display" panose="020B0604020202020204" charset="-78"/>
              <a:cs typeface="29LT Zarid Display" panose="020B0604020202020204" charset="-78"/>
            </a:endParaRPr>
          </a:p>
          <a:p>
            <a:pPr algn="ctr" rtl="1">
              <a:lnSpc>
                <a:spcPct val="107000"/>
              </a:lnSpc>
              <a:spcBef>
                <a:spcPts val="900"/>
              </a:spcBef>
            </a:pPr>
            <a:r>
              <a:rPr lang="en-US" sz="2100" b="1" dirty="0" err="1">
                <a:solidFill>
                  <a:srgbClr val="000000"/>
                </a:solidFill>
                <a:latin typeface="29LT Zarid Display" panose="020B0604020202020204" charset="-78"/>
                <a:ea typeface="Cambria"/>
                <a:cs typeface="29LT Zarid Display" panose="020B0604020202020204" charset="-78"/>
                <a:sym typeface="Cambria"/>
              </a:rPr>
              <a:t>شراء</a:t>
            </a:r>
            <a:r>
              <a:rPr lang="en-US" sz="2100" b="1" dirty="0">
                <a:solidFill>
                  <a:srgbClr val="000000"/>
                </a:solidFill>
                <a:latin typeface="29LT Zarid Display" panose="020B0604020202020204" charset="-78"/>
                <a:ea typeface="Cambria"/>
                <a:cs typeface="29LT Zarid Display" panose="020B0604020202020204" charset="-78"/>
                <a:sym typeface="Cambria"/>
              </a:rPr>
              <a:t> </a:t>
            </a:r>
            <a:r>
              <a:rPr lang="en-US" sz="2100" b="1" dirty="0" err="1">
                <a:solidFill>
                  <a:srgbClr val="000000"/>
                </a:solidFill>
                <a:latin typeface="29LT Zarid Display" panose="020B0604020202020204" charset="-78"/>
                <a:ea typeface="Cambria"/>
                <a:cs typeface="29LT Zarid Display" panose="020B0604020202020204" charset="-78"/>
                <a:sym typeface="Cambria"/>
              </a:rPr>
              <a:t>التراخيص</a:t>
            </a:r>
            <a:endParaRPr sz="2100" b="1" dirty="0">
              <a:solidFill>
                <a:srgbClr val="000000"/>
              </a:solidFill>
              <a:latin typeface="29LT Zarid Display" panose="020B0604020202020204" charset="-78"/>
              <a:ea typeface="Cambria"/>
              <a:cs typeface="29LT Zarid Display" panose="020B0604020202020204" charset="-78"/>
              <a:sym typeface="Cambria"/>
            </a:endParaRPr>
          </a:p>
        </p:txBody>
      </p:sp>
      <p:sp>
        <p:nvSpPr>
          <p:cNvPr id="1527" name="Google Shape;1527;p62"/>
          <p:cNvSpPr/>
          <p:nvPr/>
        </p:nvSpPr>
        <p:spPr>
          <a:xfrm>
            <a:off x="8050502" y="5414832"/>
            <a:ext cx="383850" cy="86850"/>
          </a:xfrm>
          <a:prstGeom prst="ellipse">
            <a:avLst/>
          </a:prstGeom>
          <a:solidFill>
            <a:srgbClr val="90C226"/>
          </a:solidFill>
          <a:ln>
            <a:noFill/>
          </a:ln>
        </p:spPr>
        <p:txBody>
          <a:bodyPr spcFirstLastPara="1" wrap="square" lIns="77138" tIns="38550" rIns="77138" bIns="38550" anchor="t" anchorCtr="0">
            <a:noAutofit/>
          </a:bodyPr>
          <a:lstStyle/>
          <a:p>
            <a:pPr algn="r" rtl="1">
              <a:buClr>
                <a:schemeClr val="dk1"/>
              </a:buClr>
              <a:buSzPts val="1013"/>
            </a:pPr>
            <a:endParaRPr sz="1520">
              <a:solidFill>
                <a:srgbClr val="000000"/>
              </a:solidFill>
              <a:latin typeface="Poppins Light"/>
              <a:ea typeface="Poppins Light"/>
              <a:cs typeface="Poppins Light"/>
              <a:sym typeface="Poppins Light"/>
            </a:endParaRPr>
          </a:p>
        </p:txBody>
      </p:sp>
      <p:sp>
        <p:nvSpPr>
          <p:cNvPr id="1528" name="Google Shape;1528;p62"/>
          <p:cNvSpPr/>
          <p:nvPr/>
        </p:nvSpPr>
        <p:spPr>
          <a:xfrm>
            <a:off x="7887269" y="5354075"/>
            <a:ext cx="626879" cy="204939"/>
          </a:xfrm>
          <a:custGeom>
            <a:avLst/>
            <a:gdLst/>
            <a:ahLst/>
            <a:cxnLst/>
            <a:rect l="l" t="t" r="r" b="b"/>
            <a:pathLst>
              <a:path w="1546" h="676" extrusionOk="0">
                <a:moveTo>
                  <a:pt x="0" y="338"/>
                </a:moveTo>
                <a:cubicBezTo>
                  <a:pt x="0" y="145"/>
                  <a:pt x="332" y="0"/>
                  <a:pt x="773" y="0"/>
                </a:cubicBezTo>
                <a:cubicBezTo>
                  <a:pt x="1214" y="0"/>
                  <a:pt x="1546" y="145"/>
                  <a:pt x="1546" y="338"/>
                </a:cubicBezTo>
                <a:cubicBezTo>
                  <a:pt x="1546" y="531"/>
                  <a:pt x="1214" y="676"/>
                  <a:pt x="773" y="676"/>
                </a:cubicBezTo>
                <a:cubicBezTo>
                  <a:pt x="332" y="676"/>
                  <a:pt x="0" y="531"/>
                  <a:pt x="0" y="338"/>
                </a:cubicBezTo>
                <a:close/>
                <a:moveTo>
                  <a:pt x="84" y="338"/>
                </a:moveTo>
                <a:lnTo>
                  <a:pt x="84" y="338"/>
                </a:lnTo>
                <a:cubicBezTo>
                  <a:pt x="84" y="458"/>
                  <a:pt x="367" y="591"/>
                  <a:pt x="773" y="591"/>
                </a:cubicBezTo>
                <a:cubicBezTo>
                  <a:pt x="1179" y="591"/>
                  <a:pt x="1462" y="458"/>
                  <a:pt x="1462" y="338"/>
                </a:cubicBezTo>
                <a:cubicBezTo>
                  <a:pt x="1462" y="218"/>
                  <a:pt x="1179" y="84"/>
                  <a:pt x="773" y="84"/>
                </a:cubicBezTo>
                <a:cubicBezTo>
                  <a:pt x="367" y="84"/>
                  <a:pt x="84" y="218"/>
                  <a:pt x="84" y="338"/>
                </a:cubicBezTo>
                <a:close/>
              </a:path>
            </a:pathLst>
          </a:custGeom>
          <a:solidFill>
            <a:srgbClr val="90C226"/>
          </a:solidFill>
          <a:ln>
            <a:noFill/>
          </a:ln>
        </p:spPr>
        <p:txBody>
          <a:bodyPr spcFirstLastPara="1" wrap="square" lIns="77138" tIns="38550" rIns="77138" bIns="38550" anchor="t" anchorCtr="0">
            <a:noAutofit/>
          </a:bodyPr>
          <a:lstStyle/>
          <a:p>
            <a:pPr algn="r" rtl="1">
              <a:buClr>
                <a:schemeClr val="dk1"/>
              </a:buClr>
              <a:buSzPts val="1013"/>
            </a:pPr>
            <a:endParaRPr sz="1520">
              <a:solidFill>
                <a:srgbClr val="000000"/>
              </a:solidFill>
              <a:latin typeface="Poppins Light"/>
              <a:ea typeface="Poppins Light"/>
              <a:cs typeface="Poppins Light"/>
              <a:sym typeface="Poppins Light"/>
            </a:endParaRPr>
          </a:p>
        </p:txBody>
      </p:sp>
      <p:cxnSp>
        <p:nvCxnSpPr>
          <p:cNvPr id="1530" name="Google Shape;1530;p62"/>
          <p:cNvCxnSpPr/>
          <p:nvPr/>
        </p:nvCxnSpPr>
        <p:spPr>
          <a:xfrm rot="10800000">
            <a:off x="1310733" y="6699234"/>
            <a:ext cx="14400" cy="889200"/>
          </a:xfrm>
          <a:prstGeom prst="straightConnector1">
            <a:avLst/>
          </a:prstGeom>
          <a:noFill/>
          <a:ln w="9525" cap="flat" cmpd="sng">
            <a:solidFill>
              <a:srgbClr val="6DBE4A"/>
            </a:solidFill>
            <a:prstDash val="solid"/>
            <a:miter lim="800000"/>
            <a:headEnd type="oval" w="lg" len="lg"/>
            <a:tailEnd type="none" w="lg" len="lg"/>
          </a:ln>
        </p:spPr>
      </p:cxnSp>
      <p:sp>
        <p:nvSpPr>
          <p:cNvPr id="1531" name="Google Shape;1531;p62"/>
          <p:cNvSpPr/>
          <p:nvPr/>
        </p:nvSpPr>
        <p:spPr>
          <a:xfrm>
            <a:off x="258294" y="7758911"/>
            <a:ext cx="2515500" cy="945450"/>
          </a:xfrm>
          <a:prstGeom prst="rect">
            <a:avLst/>
          </a:prstGeom>
          <a:noFill/>
          <a:ln>
            <a:noFill/>
          </a:ln>
        </p:spPr>
        <p:txBody>
          <a:bodyPr spcFirstLastPara="1" wrap="square" lIns="137138" tIns="68550" rIns="137138" bIns="68550" anchor="t" anchorCtr="0">
            <a:noAutofit/>
          </a:bodyPr>
          <a:lstStyle/>
          <a:p>
            <a:pPr algn="ctr" rtl="1">
              <a:lnSpc>
                <a:spcPct val="107000"/>
              </a:lnSpc>
            </a:pPr>
            <a:r>
              <a:rPr lang="en-US" sz="2100" b="1" dirty="0">
                <a:solidFill>
                  <a:srgbClr val="000000"/>
                </a:solidFill>
                <a:latin typeface="29LT Zarid Display" panose="020B0604020202020204" charset="-78"/>
                <a:ea typeface="Cambria"/>
                <a:cs typeface="29LT Zarid Display" panose="020B0604020202020204" charset="-78"/>
                <a:sym typeface="Cambria"/>
              </a:rPr>
              <a:t>18 May 2023 </a:t>
            </a:r>
            <a:endParaRPr sz="2700" dirty="0">
              <a:latin typeface="29LT Zarid Display" panose="020B0604020202020204" charset="-78"/>
              <a:cs typeface="29LT Zarid Display" panose="020B0604020202020204" charset="-78"/>
            </a:endParaRPr>
          </a:p>
          <a:p>
            <a:pPr algn="ctr" rtl="1">
              <a:lnSpc>
                <a:spcPct val="107000"/>
              </a:lnSpc>
              <a:spcBef>
                <a:spcPts val="900"/>
              </a:spcBef>
            </a:pPr>
            <a:r>
              <a:rPr lang="en-US" sz="2100" b="1" dirty="0" err="1">
                <a:solidFill>
                  <a:srgbClr val="000000"/>
                </a:solidFill>
                <a:latin typeface="29LT Zarid Display" panose="020B0604020202020204" charset="-78"/>
                <a:ea typeface="Cambria"/>
                <a:cs typeface="29LT Zarid Display" panose="020B0604020202020204" charset="-78"/>
                <a:sym typeface="Cambria"/>
              </a:rPr>
              <a:t>دراسة</a:t>
            </a:r>
            <a:r>
              <a:rPr lang="en-US" sz="2100" b="1" dirty="0">
                <a:solidFill>
                  <a:srgbClr val="000000"/>
                </a:solidFill>
                <a:latin typeface="29LT Zarid Display" panose="020B0604020202020204" charset="-78"/>
                <a:ea typeface="Cambria"/>
                <a:cs typeface="29LT Zarid Display" panose="020B0604020202020204" charset="-78"/>
                <a:sym typeface="Cambria"/>
              </a:rPr>
              <a:t> </a:t>
            </a:r>
            <a:r>
              <a:rPr lang="en-US" sz="2100" b="1" dirty="0" err="1">
                <a:solidFill>
                  <a:srgbClr val="000000"/>
                </a:solidFill>
                <a:latin typeface="29LT Zarid Display" panose="020B0604020202020204" charset="-78"/>
                <a:ea typeface="Cambria"/>
                <a:cs typeface="29LT Zarid Display" panose="020B0604020202020204" charset="-78"/>
                <a:sym typeface="Cambria"/>
              </a:rPr>
              <a:t>وضع</a:t>
            </a:r>
            <a:r>
              <a:rPr lang="en-US" sz="2100" b="1" dirty="0">
                <a:solidFill>
                  <a:srgbClr val="000000"/>
                </a:solidFill>
                <a:latin typeface="29LT Zarid Display" panose="020B0604020202020204" charset="-78"/>
                <a:ea typeface="Cambria"/>
                <a:cs typeface="29LT Zarid Display" panose="020B0604020202020204" charset="-78"/>
                <a:sym typeface="Cambria"/>
              </a:rPr>
              <a:t> </a:t>
            </a:r>
            <a:r>
              <a:rPr lang="en-US" sz="2100" b="1" dirty="0" err="1">
                <a:solidFill>
                  <a:srgbClr val="000000"/>
                </a:solidFill>
                <a:latin typeface="29LT Zarid Display" panose="020B0604020202020204" charset="-78"/>
                <a:ea typeface="Cambria"/>
                <a:cs typeface="29LT Zarid Display" panose="020B0604020202020204" charset="-78"/>
                <a:sym typeface="Cambria"/>
              </a:rPr>
              <a:t>المشروع</a:t>
            </a:r>
            <a:endParaRPr sz="2100" b="1" dirty="0">
              <a:solidFill>
                <a:srgbClr val="000000"/>
              </a:solidFill>
              <a:latin typeface="29LT Zarid Display" panose="020B0604020202020204" charset="-78"/>
              <a:ea typeface="Cambria"/>
              <a:cs typeface="29LT Zarid Display" panose="020B0604020202020204" charset="-78"/>
              <a:sym typeface="Cambria"/>
            </a:endParaRPr>
          </a:p>
        </p:txBody>
      </p:sp>
      <p:sp>
        <p:nvSpPr>
          <p:cNvPr id="1532" name="Google Shape;1532;p62"/>
          <p:cNvSpPr/>
          <p:nvPr/>
        </p:nvSpPr>
        <p:spPr>
          <a:xfrm>
            <a:off x="5918901" y="2272184"/>
            <a:ext cx="2515500" cy="830250"/>
          </a:xfrm>
          <a:prstGeom prst="rect">
            <a:avLst/>
          </a:prstGeom>
          <a:noFill/>
          <a:ln>
            <a:noFill/>
          </a:ln>
        </p:spPr>
        <p:txBody>
          <a:bodyPr spcFirstLastPara="1" wrap="square" lIns="137138" tIns="68550" rIns="137138" bIns="68550" anchor="t" anchorCtr="0">
            <a:noAutofit/>
          </a:bodyPr>
          <a:lstStyle/>
          <a:p>
            <a:pPr algn="ctr" rtl="1">
              <a:lnSpc>
                <a:spcPct val="107000"/>
              </a:lnSpc>
            </a:pPr>
            <a:r>
              <a:rPr lang="en-US" sz="2100" b="1" dirty="0" err="1">
                <a:solidFill>
                  <a:srgbClr val="000000"/>
                </a:solidFill>
                <a:latin typeface="29LT Zarid Display" panose="020B0604020202020204" charset="-78"/>
                <a:ea typeface="Cambria"/>
                <a:cs typeface="29LT Zarid Display" panose="020B0604020202020204" charset="-78"/>
                <a:sym typeface="Cambria"/>
              </a:rPr>
              <a:t>تحديث</a:t>
            </a:r>
            <a:r>
              <a:rPr lang="en-US" sz="2100" b="1" dirty="0">
                <a:solidFill>
                  <a:srgbClr val="000000"/>
                </a:solidFill>
                <a:latin typeface="29LT Zarid Display" panose="020B0604020202020204" charset="-78"/>
                <a:ea typeface="Cambria"/>
                <a:cs typeface="29LT Zarid Display" panose="020B0604020202020204" charset="-78"/>
                <a:sym typeface="Cambria"/>
              </a:rPr>
              <a:t> </a:t>
            </a:r>
            <a:r>
              <a:rPr lang="en-US" sz="2100" b="1" dirty="0" err="1">
                <a:solidFill>
                  <a:srgbClr val="000000"/>
                </a:solidFill>
                <a:latin typeface="29LT Zarid Display" panose="020B0604020202020204" charset="-78"/>
                <a:ea typeface="Cambria"/>
                <a:cs typeface="29LT Zarid Display" panose="020B0604020202020204" charset="-78"/>
                <a:sym typeface="Cambria"/>
              </a:rPr>
              <a:t>موقف</a:t>
            </a:r>
            <a:r>
              <a:rPr lang="en-US" sz="2100" b="1" dirty="0">
                <a:solidFill>
                  <a:srgbClr val="000000"/>
                </a:solidFill>
                <a:latin typeface="29LT Zarid Display" panose="020B0604020202020204" charset="-78"/>
                <a:ea typeface="Cambria"/>
                <a:cs typeface="29LT Zarid Display" panose="020B0604020202020204" charset="-78"/>
                <a:sym typeface="Cambria"/>
              </a:rPr>
              <a:t> </a:t>
            </a:r>
            <a:r>
              <a:rPr lang="en-US" sz="2100" b="1" dirty="0" err="1">
                <a:solidFill>
                  <a:srgbClr val="000000"/>
                </a:solidFill>
                <a:latin typeface="29LT Zarid Display" panose="020B0604020202020204" charset="-78"/>
                <a:ea typeface="Cambria"/>
                <a:cs typeface="29LT Zarid Display" panose="020B0604020202020204" charset="-78"/>
                <a:sym typeface="Cambria"/>
              </a:rPr>
              <a:t>المحفظة</a:t>
            </a:r>
            <a:r>
              <a:rPr lang="en-US" sz="2100" b="1" dirty="0">
                <a:solidFill>
                  <a:srgbClr val="000000"/>
                </a:solidFill>
                <a:latin typeface="29LT Zarid Display" panose="020B0604020202020204" charset="-78"/>
                <a:ea typeface="Cambria"/>
                <a:cs typeface="29LT Zarid Display" panose="020B0604020202020204" charset="-78"/>
                <a:sym typeface="Cambria"/>
              </a:rPr>
              <a:t> </a:t>
            </a:r>
            <a:r>
              <a:rPr lang="en-US" sz="2100" b="1" dirty="0" err="1">
                <a:solidFill>
                  <a:srgbClr val="000000"/>
                </a:solidFill>
                <a:latin typeface="29LT Zarid Display" panose="020B0604020202020204" charset="-78"/>
                <a:ea typeface="Cambria"/>
                <a:cs typeface="29LT Zarid Display" panose="020B0604020202020204" charset="-78"/>
                <a:sym typeface="Cambria"/>
              </a:rPr>
              <a:t>الخمسية</a:t>
            </a:r>
            <a:endParaRPr sz="2700" dirty="0">
              <a:latin typeface="29LT Zarid Display" panose="020B0604020202020204" charset="-78"/>
              <a:cs typeface="29LT Zarid Display" panose="020B0604020202020204" charset="-78"/>
            </a:endParaRPr>
          </a:p>
        </p:txBody>
      </p:sp>
      <p:sp>
        <p:nvSpPr>
          <p:cNvPr id="1533" name="Google Shape;1533;p62"/>
          <p:cNvSpPr/>
          <p:nvPr/>
        </p:nvSpPr>
        <p:spPr>
          <a:xfrm>
            <a:off x="6448913" y="5589042"/>
            <a:ext cx="330750" cy="78750"/>
          </a:xfrm>
          <a:prstGeom prst="ellipse">
            <a:avLst/>
          </a:prstGeom>
          <a:solidFill>
            <a:srgbClr val="6DBE4A"/>
          </a:solidFill>
          <a:ln>
            <a:noFill/>
          </a:ln>
        </p:spPr>
        <p:txBody>
          <a:bodyPr spcFirstLastPara="1" wrap="square" lIns="77138" tIns="38550" rIns="77138" bIns="38550" anchor="t" anchorCtr="0">
            <a:noAutofit/>
          </a:bodyPr>
          <a:lstStyle/>
          <a:p>
            <a:pPr algn="r" rtl="1"/>
            <a:endParaRPr sz="1520">
              <a:solidFill>
                <a:srgbClr val="000000"/>
              </a:solidFill>
              <a:latin typeface="Poppins Light"/>
              <a:ea typeface="Poppins Light"/>
              <a:cs typeface="Poppins Light"/>
              <a:sym typeface="Poppins Light"/>
            </a:endParaRPr>
          </a:p>
        </p:txBody>
      </p:sp>
      <p:cxnSp>
        <p:nvCxnSpPr>
          <p:cNvPr id="1534" name="Google Shape;1534;p62"/>
          <p:cNvCxnSpPr/>
          <p:nvPr/>
        </p:nvCxnSpPr>
        <p:spPr>
          <a:xfrm>
            <a:off x="6614183" y="2808698"/>
            <a:ext cx="0" cy="2844450"/>
          </a:xfrm>
          <a:prstGeom prst="straightConnector1">
            <a:avLst/>
          </a:prstGeom>
          <a:noFill/>
          <a:ln w="9525" cap="flat" cmpd="sng">
            <a:solidFill>
              <a:srgbClr val="6DBE4A"/>
            </a:solidFill>
            <a:prstDash val="solid"/>
            <a:miter lim="800000"/>
            <a:headEnd type="oval" w="lg" len="lg"/>
            <a:tailEnd type="none" w="lg" len="lg"/>
          </a:ln>
        </p:spPr>
      </p:cxnSp>
      <p:sp>
        <p:nvSpPr>
          <p:cNvPr id="97" name="مربع نص 9">
            <a:extLst>
              <a:ext uri="{FF2B5EF4-FFF2-40B4-BE49-F238E27FC236}">
                <a16:creationId xmlns:a16="http://schemas.microsoft.com/office/drawing/2014/main" xmlns="" id="{094DE3FE-43AB-4A10-BC65-2E7EE1693E70}"/>
              </a:ext>
            </a:extLst>
          </p:cNvPr>
          <p:cNvSpPr txBox="1"/>
          <p:nvPr/>
        </p:nvSpPr>
        <p:spPr>
          <a:xfrm>
            <a:off x="7308623" y="342197"/>
            <a:ext cx="10153838" cy="738664"/>
          </a:xfrm>
          <a:prstGeom prst="rect">
            <a:avLst/>
          </a:prstGeom>
          <a:noFill/>
        </p:spPr>
        <p:txBody>
          <a:bodyPr wrap="square">
            <a:spAutoFit/>
          </a:bodyPr>
          <a:lstStyle/>
          <a:p>
            <a:pPr algn="r" rtl="1">
              <a:defRPr/>
            </a:pPr>
            <a:r>
              <a:rPr lang="ar-SA" sz="4200" kern="0" cap="all" dirty="0">
                <a:solidFill>
                  <a:srgbClr val="006864"/>
                </a:solidFill>
                <a:latin typeface="DIN NEXT™ ARABIC BOLD" panose="020B0803020203050203" charset="-78"/>
                <a:cs typeface="DIN NEXT™ ARABIC BOLD" panose="020B0803020203050203" charset="-78"/>
                <a:sym typeface="DIN NEXT™ ARABIC REGULAR" panose="020B0503020203050203" pitchFamily="34" charset="-78"/>
              </a:rPr>
              <a:t>الخط الزمنى حتى 18 يوليو</a:t>
            </a:r>
            <a:r>
              <a:rPr lang="en-US" sz="4200" kern="0" cap="all" dirty="0">
                <a:solidFill>
                  <a:srgbClr val="006864"/>
                </a:solidFill>
                <a:latin typeface="DIN NEXT™ ARABIC BOLD" panose="020B0803020203050203" charset="-78"/>
                <a:cs typeface="DIN NEXT™ ARABIC BOLD" panose="020B0803020203050203" charset="-78"/>
                <a:sym typeface="DIN NEXT™ ARABIC REGULAR" panose="020B0503020203050203" pitchFamily="34" charset="-78"/>
              </a:rPr>
              <a:t> P3O (2023) </a:t>
            </a:r>
          </a:p>
        </p:txBody>
      </p:sp>
      <p:pic>
        <p:nvPicPr>
          <p:cNvPr id="99" name="Picture 3"/>
          <p:cNvPicPr>
            <a:picLocks noChangeAspect="1"/>
          </p:cNvPicPr>
          <p:nvPr/>
        </p:nvPicPr>
        <p:blipFill>
          <a:blip r:embed="rId4"/>
          <a:srcRect t="16363" b="17045"/>
          <a:stretch>
            <a:fillRect/>
          </a:stretch>
        </p:blipFill>
        <p:spPr>
          <a:xfrm>
            <a:off x="662673" y="384254"/>
            <a:ext cx="1985133" cy="1321912"/>
          </a:xfrm>
          <a:prstGeom prst="rect">
            <a:avLst/>
          </a:prstGeom>
        </p:spPr>
      </p:pic>
    </p:spTree>
    <p:extLst>
      <p:ext uri="{BB962C8B-B14F-4D97-AF65-F5344CB8AC3E}">
        <p14:creationId xmlns:p14="http://schemas.microsoft.com/office/powerpoint/2010/main" val="122616207"/>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2"/>
          <p:cNvPicPr>
            <a:picLocks noChangeAspect="1"/>
          </p:cNvPicPr>
          <p:nvPr/>
        </p:nvPicPr>
        <p:blipFill>
          <a:blip r:embed="rId3">
            <a:alphaModFix amt="71000"/>
          </a:blip>
          <a:srcRect/>
          <a:stretch>
            <a:fillRect/>
          </a:stretch>
        </p:blipFill>
        <p:spPr>
          <a:xfrm>
            <a:off x="0" y="0"/>
            <a:ext cx="18288000" cy="10287000"/>
          </a:xfrm>
          <a:prstGeom prst="rect">
            <a:avLst/>
          </a:prstGeom>
        </p:spPr>
      </p:pic>
      <p:graphicFrame>
        <p:nvGraphicFramePr>
          <p:cNvPr id="8" name="Chart 7"/>
          <p:cNvGraphicFramePr/>
          <p:nvPr>
            <p:extLst/>
          </p:nvPr>
        </p:nvGraphicFramePr>
        <p:xfrm>
          <a:off x="800671" y="1640140"/>
          <a:ext cx="7715795" cy="716750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 name="Table 2"/>
          <p:cNvGraphicFramePr>
            <a:graphicFrameLocks noGrp="1"/>
          </p:cNvGraphicFramePr>
          <p:nvPr>
            <p:extLst/>
          </p:nvPr>
        </p:nvGraphicFramePr>
        <p:xfrm>
          <a:off x="8516464" y="888044"/>
          <a:ext cx="9327919" cy="8106867"/>
        </p:xfrm>
        <a:graphic>
          <a:graphicData uri="http://schemas.openxmlformats.org/drawingml/2006/table">
            <a:tbl>
              <a:tblPr rtl="1">
                <a:tableStyleId>{5C22544A-7EE6-4342-B048-85BDC9FD1C3A}</a:tableStyleId>
              </a:tblPr>
              <a:tblGrid>
                <a:gridCol w="2564979">
                  <a:extLst>
                    <a:ext uri="{9D8B030D-6E8A-4147-A177-3AD203B41FA5}">
                      <a16:colId xmlns:a16="http://schemas.microsoft.com/office/drawing/2014/main" xmlns="" val="3260850555"/>
                    </a:ext>
                  </a:extLst>
                </a:gridCol>
                <a:gridCol w="1520982">
                  <a:extLst>
                    <a:ext uri="{9D8B030D-6E8A-4147-A177-3AD203B41FA5}">
                      <a16:colId xmlns:a16="http://schemas.microsoft.com/office/drawing/2014/main" xmlns="" val="4176669785"/>
                    </a:ext>
                  </a:extLst>
                </a:gridCol>
                <a:gridCol w="1643204">
                  <a:extLst>
                    <a:ext uri="{9D8B030D-6E8A-4147-A177-3AD203B41FA5}">
                      <a16:colId xmlns:a16="http://schemas.microsoft.com/office/drawing/2014/main" xmlns="" val="1794107273"/>
                    </a:ext>
                  </a:extLst>
                </a:gridCol>
                <a:gridCol w="1222218">
                  <a:extLst>
                    <a:ext uri="{9D8B030D-6E8A-4147-A177-3AD203B41FA5}">
                      <a16:colId xmlns:a16="http://schemas.microsoft.com/office/drawing/2014/main" xmlns="" val="1310856033"/>
                    </a:ext>
                  </a:extLst>
                </a:gridCol>
                <a:gridCol w="1195058">
                  <a:extLst>
                    <a:ext uri="{9D8B030D-6E8A-4147-A177-3AD203B41FA5}">
                      <a16:colId xmlns:a16="http://schemas.microsoft.com/office/drawing/2014/main" xmlns="" val="3676058052"/>
                    </a:ext>
                  </a:extLst>
                </a:gridCol>
                <a:gridCol w="1181478">
                  <a:extLst>
                    <a:ext uri="{9D8B030D-6E8A-4147-A177-3AD203B41FA5}">
                      <a16:colId xmlns:a16="http://schemas.microsoft.com/office/drawing/2014/main" xmlns="" val="931117833"/>
                    </a:ext>
                  </a:extLst>
                </a:gridCol>
              </a:tblGrid>
              <a:tr h="362010">
                <a:tc>
                  <a:txBody>
                    <a:bodyPr/>
                    <a:lstStyle/>
                    <a:p>
                      <a:pPr algn="ctr" rtl="0" fontAlgn="ctr"/>
                      <a:r>
                        <a:rPr kumimoji="0" lang="ar-SA" sz="1700" kern="0" cap="all" dirty="0" smtClean="0">
                          <a:solidFill>
                            <a:schemeClr val="bg1"/>
                          </a:solidFill>
                          <a:latin typeface="DIN NEXT™ ARABIC BOLD" panose="020B0803020203050203" pitchFamily="34" charset="-78"/>
                          <a:ea typeface="+mn-ea"/>
                          <a:cs typeface="DIN NEXT™ ARABIC BOLD" panose="020B0803020203050203" pitchFamily="34" charset="-78"/>
                        </a:rPr>
                        <a:t>بيان</a:t>
                      </a:r>
                      <a:endParaRPr kumimoji="0" lang="en-US" sz="1700" kern="0" cap="all" dirty="0">
                        <a:solidFill>
                          <a:schemeClr val="bg1"/>
                        </a:solidFill>
                        <a:latin typeface="DIN NEXT™ ARABIC BOLD" panose="020B0803020203050203" pitchFamily="34" charset="-78"/>
                        <a:ea typeface="+mn-ea"/>
                        <a:cs typeface="DIN NEXT™ ARABIC BOLD" panose="020B0803020203050203" pitchFamily="34" charset="-78"/>
                      </a:endParaRPr>
                    </a:p>
                  </a:txBody>
                  <a:tcPr marL="12095" marR="12095" marT="12095" marB="0" anchor="ctr">
                    <a:solidFill>
                      <a:srgbClr val="1F6F75"/>
                    </a:solidFill>
                  </a:tcPr>
                </a:tc>
                <a:tc>
                  <a:txBody>
                    <a:bodyPr/>
                    <a:lstStyle/>
                    <a:p>
                      <a:pPr algn="ctr" rtl="1" fontAlgn="b"/>
                      <a:r>
                        <a:rPr kumimoji="0" lang="ar-SA" sz="1600" kern="0" cap="all" dirty="0">
                          <a:solidFill>
                            <a:schemeClr val="bg1"/>
                          </a:solidFill>
                          <a:latin typeface="DIN NEXT™ ARABIC BOLD" panose="020B0803020203050203" pitchFamily="34" charset="-78"/>
                          <a:ea typeface="+mn-ea"/>
                          <a:cs typeface="DIN NEXT™ ARABIC BOLD" panose="020B0803020203050203" pitchFamily="34" charset="-78"/>
                        </a:rPr>
                        <a:t>من 180 فيما فوق </a:t>
                      </a:r>
                    </a:p>
                  </a:txBody>
                  <a:tcPr marL="14288" marR="14288" marT="14288" marB="0" anchor="ctr">
                    <a:solidFill>
                      <a:srgbClr val="1F6F75"/>
                    </a:solidFill>
                  </a:tcPr>
                </a:tc>
                <a:tc>
                  <a:txBody>
                    <a:bodyPr/>
                    <a:lstStyle/>
                    <a:p>
                      <a:pPr algn="ctr" rtl="1" fontAlgn="b"/>
                      <a:r>
                        <a:rPr kumimoji="0" lang="ar-SA" sz="1600" kern="0" cap="all" dirty="0">
                          <a:solidFill>
                            <a:schemeClr val="bg1"/>
                          </a:solidFill>
                          <a:latin typeface="DIN NEXT™ ARABIC BOLD" panose="020B0803020203050203" pitchFamily="34" charset="-78"/>
                          <a:ea typeface="+mn-ea"/>
                          <a:cs typeface="DIN NEXT™ ARABIC BOLD" panose="020B0803020203050203" pitchFamily="34" charset="-78"/>
                        </a:rPr>
                        <a:t>من 90 الى 180 يوم  </a:t>
                      </a:r>
                    </a:p>
                  </a:txBody>
                  <a:tcPr marL="14288" marR="14288" marT="14288" marB="0" anchor="ctr">
                    <a:solidFill>
                      <a:srgbClr val="1F6F75"/>
                    </a:solidFill>
                  </a:tcPr>
                </a:tc>
                <a:tc>
                  <a:txBody>
                    <a:bodyPr/>
                    <a:lstStyle/>
                    <a:p>
                      <a:pPr algn="ctr" rtl="1" fontAlgn="b"/>
                      <a:r>
                        <a:rPr kumimoji="0" lang="ar-SA" sz="1600" kern="0" cap="all" dirty="0">
                          <a:solidFill>
                            <a:schemeClr val="bg1"/>
                          </a:solidFill>
                          <a:latin typeface="DIN NEXT™ ARABIC BOLD" panose="020B0803020203050203" pitchFamily="34" charset="-78"/>
                          <a:ea typeface="+mn-ea"/>
                          <a:cs typeface="DIN NEXT™ ARABIC BOLD" panose="020B0803020203050203" pitchFamily="34" charset="-78"/>
                        </a:rPr>
                        <a:t>من 60-90 يوم</a:t>
                      </a:r>
                    </a:p>
                  </a:txBody>
                  <a:tcPr marL="14288" marR="14288" marT="14288" marB="0" anchor="ctr">
                    <a:solidFill>
                      <a:srgbClr val="1F6F75"/>
                    </a:solidFill>
                  </a:tcPr>
                </a:tc>
                <a:tc>
                  <a:txBody>
                    <a:bodyPr/>
                    <a:lstStyle/>
                    <a:p>
                      <a:pPr algn="ctr" rtl="1" fontAlgn="b"/>
                      <a:r>
                        <a:rPr kumimoji="0" lang="ar-SA" sz="1600" kern="0" cap="all" dirty="0">
                          <a:solidFill>
                            <a:schemeClr val="bg1"/>
                          </a:solidFill>
                          <a:latin typeface="DIN NEXT™ ARABIC BOLD" panose="020B0803020203050203" pitchFamily="34" charset="-78"/>
                          <a:ea typeface="+mn-ea"/>
                          <a:cs typeface="DIN NEXT™ ARABIC BOLD" panose="020B0803020203050203" pitchFamily="34" charset="-78"/>
                        </a:rPr>
                        <a:t>من 0-60 يوم </a:t>
                      </a:r>
                    </a:p>
                  </a:txBody>
                  <a:tcPr marL="14288" marR="14288" marT="14288" marB="0" anchor="ctr">
                    <a:solidFill>
                      <a:srgbClr val="1F6F75"/>
                    </a:solidFill>
                  </a:tcPr>
                </a:tc>
                <a:tc>
                  <a:txBody>
                    <a:bodyPr/>
                    <a:lstStyle/>
                    <a:p>
                      <a:pPr algn="ctr" rtl="0" fontAlgn="ctr"/>
                      <a:r>
                        <a:rPr kumimoji="0" lang="ar-SA" sz="1600" kern="0" cap="all" dirty="0" smtClean="0">
                          <a:solidFill>
                            <a:schemeClr val="bg1"/>
                          </a:solidFill>
                          <a:latin typeface="DIN NEXT™ ARABIC BOLD" panose="020B0803020203050203" pitchFamily="34" charset="-78"/>
                          <a:ea typeface="+mn-ea"/>
                          <a:cs typeface="DIN NEXT™ ARABIC BOLD" panose="020B0803020203050203" pitchFamily="34" charset="-78"/>
                        </a:rPr>
                        <a:t>الإجمالي</a:t>
                      </a:r>
                      <a:endParaRPr kumimoji="0" lang="en-US" sz="1600" kern="0" cap="all" dirty="0">
                        <a:solidFill>
                          <a:schemeClr val="bg1"/>
                        </a:solidFill>
                        <a:latin typeface="DIN NEXT™ ARABIC BOLD" panose="020B0803020203050203" pitchFamily="34" charset="-78"/>
                        <a:ea typeface="+mn-ea"/>
                        <a:cs typeface="DIN NEXT™ ARABIC BOLD" panose="020B0803020203050203" pitchFamily="34" charset="-78"/>
                      </a:endParaRPr>
                    </a:p>
                  </a:txBody>
                  <a:tcPr marL="14288" marR="14288" marT="14288" marB="0" anchor="ctr">
                    <a:solidFill>
                      <a:srgbClr val="1F6F75"/>
                    </a:solidFill>
                  </a:tcPr>
                </a:tc>
                <a:extLst>
                  <a:ext uri="{0D108BD9-81ED-4DB2-BD59-A6C34878D82A}">
                    <a16:rowId xmlns:a16="http://schemas.microsoft.com/office/drawing/2014/main" xmlns="" val="3943674824"/>
                  </a:ext>
                </a:extLst>
              </a:tr>
              <a:tr h="288608">
                <a:tc>
                  <a:txBody>
                    <a:bodyPr/>
                    <a:lstStyle/>
                    <a:p>
                      <a:pPr algn="ctr" rtl="1" fontAlgn="ctr"/>
                      <a:r>
                        <a:rPr kumimoji="0" lang="ar-SA" sz="1700" kern="0" cap="all" dirty="0">
                          <a:solidFill>
                            <a:schemeClr val="bg1"/>
                          </a:solidFill>
                          <a:latin typeface="DIN NEXT™ ARABIC BOLD" panose="020B0803020203050203" pitchFamily="34" charset="-78"/>
                          <a:ea typeface="+mn-ea"/>
                          <a:cs typeface="DIN NEXT™ ARABIC BOLD" panose="020B0803020203050203" pitchFamily="34" charset="-78"/>
                        </a:rPr>
                        <a:t>أمانة منطقة جازان</a:t>
                      </a:r>
                    </a:p>
                  </a:txBody>
                  <a:tcPr marL="12095" marR="12095" marT="12095" marB="0" anchor="ctr">
                    <a:solidFill>
                      <a:srgbClr val="1F6F75"/>
                    </a:solidFill>
                  </a:tcPr>
                </a:tc>
                <a:tc>
                  <a:txBody>
                    <a:bodyPr/>
                    <a:lstStyle/>
                    <a:p>
                      <a:pPr algn="ctr" rtl="0" fontAlgn="ctr"/>
                      <a:r>
                        <a:rPr lang="en-US" sz="1800" b="1" i="0" u="none" strike="noStrike">
                          <a:solidFill>
                            <a:srgbClr val="000000"/>
                          </a:solidFill>
                          <a:effectLst/>
                          <a:latin typeface="Calibri" panose="020F0502020204030204" pitchFamily="34" charset="0"/>
                        </a:rPr>
                        <a:t>6</a:t>
                      </a:r>
                    </a:p>
                  </a:txBody>
                  <a:tcPr marL="14288" marR="14288" marT="14288" marB="0" anchor="ctr">
                    <a:noFill/>
                  </a:tcPr>
                </a:tc>
                <a:tc>
                  <a:txBody>
                    <a:bodyPr/>
                    <a:lstStyle/>
                    <a:p>
                      <a:pPr algn="ctr" rtl="0" fontAlgn="ctr"/>
                      <a:r>
                        <a:rPr lang="en-US" sz="1800" b="1" i="0" u="none" strike="noStrike" dirty="0">
                          <a:solidFill>
                            <a:srgbClr val="000000"/>
                          </a:solidFill>
                          <a:effectLst/>
                          <a:latin typeface="Calibri" panose="020F0502020204030204" pitchFamily="34" charset="0"/>
                        </a:rPr>
                        <a:t>2</a:t>
                      </a:r>
                    </a:p>
                  </a:txBody>
                  <a:tcPr marL="14288" marR="14288" marT="14288" marB="0" anchor="ctr">
                    <a:noFill/>
                  </a:tcPr>
                </a:tc>
                <a:tc>
                  <a:txBody>
                    <a:bodyPr/>
                    <a:lstStyle/>
                    <a:p>
                      <a:pPr algn="ctr" rtl="0" fontAlgn="ctr"/>
                      <a:r>
                        <a:rPr lang="en-US" sz="1800" b="1" i="0" u="none" strike="noStrike">
                          <a:solidFill>
                            <a:srgbClr val="000000"/>
                          </a:solidFill>
                          <a:effectLst/>
                          <a:latin typeface="Calibri" panose="020F0502020204030204" pitchFamily="34" charset="0"/>
                        </a:rPr>
                        <a:t>4</a:t>
                      </a:r>
                    </a:p>
                  </a:txBody>
                  <a:tcPr marL="14288" marR="14288" marT="14288" marB="0" anchor="ctr">
                    <a:noFill/>
                  </a:tcPr>
                </a:tc>
                <a:tc>
                  <a:txBody>
                    <a:bodyPr/>
                    <a:lstStyle/>
                    <a:p>
                      <a:pPr algn="ctr" rtl="0" fontAlgn="ctr"/>
                      <a:r>
                        <a:rPr lang="en-US" sz="1800" b="1" i="0" u="none" strike="noStrike">
                          <a:solidFill>
                            <a:srgbClr val="000000"/>
                          </a:solidFill>
                          <a:effectLst/>
                          <a:latin typeface="Calibri" panose="020F0502020204030204" pitchFamily="34" charset="0"/>
                        </a:rPr>
                        <a:t>16</a:t>
                      </a:r>
                    </a:p>
                  </a:txBody>
                  <a:tcPr marL="14288" marR="14288" marT="14288" marB="0" anchor="ctr">
                    <a:noFill/>
                  </a:tcPr>
                </a:tc>
                <a:tc>
                  <a:txBody>
                    <a:bodyPr/>
                    <a:lstStyle/>
                    <a:p>
                      <a:pPr algn="ctr" rtl="0" fontAlgn="ctr"/>
                      <a:r>
                        <a:rPr lang="en-US" sz="1800" b="1" i="0" u="none" strike="noStrike">
                          <a:solidFill>
                            <a:srgbClr val="000000"/>
                          </a:solidFill>
                          <a:effectLst/>
                          <a:latin typeface="Calibri" panose="020F0502020204030204" pitchFamily="34" charset="0"/>
                        </a:rPr>
                        <a:t>28</a:t>
                      </a:r>
                    </a:p>
                  </a:txBody>
                  <a:tcPr marL="14288" marR="14288" marT="14288" marB="0" anchor="ctr">
                    <a:noFill/>
                  </a:tcPr>
                </a:tc>
                <a:extLst>
                  <a:ext uri="{0D108BD9-81ED-4DB2-BD59-A6C34878D82A}">
                    <a16:rowId xmlns:a16="http://schemas.microsoft.com/office/drawing/2014/main" xmlns="" val="2787957301"/>
                  </a:ext>
                </a:extLst>
              </a:tr>
              <a:tr h="288608">
                <a:tc>
                  <a:txBody>
                    <a:bodyPr/>
                    <a:lstStyle/>
                    <a:p>
                      <a:pPr algn="ctr" rtl="1" fontAlgn="ctr"/>
                      <a:r>
                        <a:rPr kumimoji="0" lang="ar-SA" sz="1700" kern="0" cap="all" dirty="0">
                          <a:solidFill>
                            <a:schemeClr val="bg1"/>
                          </a:solidFill>
                          <a:latin typeface="DIN NEXT™ ARABIC BOLD" panose="020B0803020203050203" pitchFamily="34" charset="-78"/>
                          <a:ea typeface="+mn-ea"/>
                          <a:cs typeface="DIN NEXT™ ARABIC BOLD" panose="020B0803020203050203" pitchFamily="34" charset="-78"/>
                        </a:rPr>
                        <a:t>بلدية الحقو</a:t>
                      </a:r>
                    </a:p>
                  </a:txBody>
                  <a:tcPr marL="12095" marR="12095" marT="12095" marB="0" anchor="ctr">
                    <a:solidFill>
                      <a:srgbClr val="1F6F75"/>
                    </a:solidFill>
                  </a:tcPr>
                </a:tc>
                <a:tc>
                  <a:txBody>
                    <a:bodyPr/>
                    <a:lstStyle/>
                    <a:p>
                      <a:pPr algn="ctr" rtl="0" fontAlgn="ctr"/>
                      <a:r>
                        <a:rPr lang="en-US" sz="1800" b="1" i="0" u="none" strike="noStrike">
                          <a:solidFill>
                            <a:srgbClr val="000000"/>
                          </a:solidFill>
                          <a:effectLst/>
                          <a:latin typeface="Calibri" panose="020F0502020204030204" pitchFamily="34" charset="0"/>
                        </a:rPr>
                        <a:t> </a:t>
                      </a:r>
                    </a:p>
                  </a:txBody>
                  <a:tcPr marL="14288" marR="14288" marT="14288" marB="0" anchor="ctr">
                    <a:solidFill>
                      <a:schemeClr val="bg1">
                        <a:lumMod val="75000"/>
                      </a:schemeClr>
                    </a:solidFill>
                  </a:tcPr>
                </a:tc>
                <a:tc>
                  <a:txBody>
                    <a:bodyPr/>
                    <a:lstStyle/>
                    <a:p>
                      <a:pPr algn="ctr" rtl="0" fontAlgn="ctr"/>
                      <a:r>
                        <a:rPr lang="en-US" sz="1800" b="1" i="0" u="none" strike="noStrike" dirty="0">
                          <a:solidFill>
                            <a:srgbClr val="000000"/>
                          </a:solidFill>
                          <a:effectLst/>
                          <a:latin typeface="Calibri" panose="020F0502020204030204" pitchFamily="34" charset="0"/>
                        </a:rPr>
                        <a:t> </a:t>
                      </a:r>
                    </a:p>
                  </a:txBody>
                  <a:tcPr marL="14288" marR="14288" marT="14288" marB="0" anchor="ctr">
                    <a:solidFill>
                      <a:schemeClr val="bg1">
                        <a:lumMod val="75000"/>
                      </a:schemeClr>
                    </a:solidFill>
                  </a:tcPr>
                </a:tc>
                <a:tc>
                  <a:txBody>
                    <a:bodyPr/>
                    <a:lstStyle/>
                    <a:p>
                      <a:pPr algn="ctr" rtl="0" fontAlgn="ctr"/>
                      <a:r>
                        <a:rPr lang="en-US" sz="1800" b="1" i="0" u="none" strike="noStrike" dirty="0">
                          <a:solidFill>
                            <a:srgbClr val="000000"/>
                          </a:solidFill>
                          <a:effectLst/>
                          <a:latin typeface="Calibri" panose="020F0502020204030204" pitchFamily="34" charset="0"/>
                        </a:rPr>
                        <a:t> </a:t>
                      </a:r>
                    </a:p>
                  </a:txBody>
                  <a:tcPr marL="14288" marR="14288" marT="14288" marB="0" anchor="ctr">
                    <a:solidFill>
                      <a:schemeClr val="bg1">
                        <a:lumMod val="75000"/>
                      </a:schemeClr>
                    </a:solidFill>
                  </a:tcPr>
                </a:tc>
                <a:tc>
                  <a:txBody>
                    <a:bodyPr/>
                    <a:lstStyle/>
                    <a:p>
                      <a:pPr algn="ctr" rtl="0" fontAlgn="ctr"/>
                      <a:r>
                        <a:rPr lang="en-US" sz="1800" b="1" i="0" u="none" strike="noStrike">
                          <a:solidFill>
                            <a:srgbClr val="000000"/>
                          </a:solidFill>
                          <a:effectLst/>
                          <a:latin typeface="Calibri" panose="020F0502020204030204" pitchFamily="34" charset="0"/>
                        </a:rPr>
                        <a:t>2</a:t>
                      </a:r>
                    </a:p>
                  </a:txBody>
                  <a:tcPr marL="14288" marR="14288" marT="14288" marB="0" anchor="ctr">
                    <a:solidFill>
                      <a:schemeClr val="bg1">
                        <a:lumMod val="75000"/>
                      </a:schemeClr>
                    </a:solidFill>
                  </a:tcPr>
                </a:tc>
                <a:tc>
                  <a:txBody>
                    <a:bodyPr/>
                    <a:lstStyle/>
                    <a:p>
                      <a:pPr algn="ctr" rtl="0" fontAlgn="ctr"/>
                      <a:r>
                        <a:rPr lang="en-US" sz="1800" b="1" i="0" u="none" strike="noStrike">
                          <a:solidFill>
                            <a:srgbClr val="000000"/>
                          </a:solidFill>
                          <a:effectLst/>
                          <a:latin typeface="Calibri" panose="020F0502020204030204" pitchFamily="34" charset="0"/>
                        </a:rPr>
                        <a:t>2</a:t>
                      </a:r>
                    </a:p>
                  </a:txBody>
                  <a:tcPr marL="14288" marR="14288" marT="14288" marB="0" anchor="ctr">
                    <a:solidFill>
                      <a:schemeClr val="bg1">
                        <a:lumMod val="75000"/>
                      </a:schemeClr>
                    </a:solidFill>
                  </a:tcPr>
                </a:tc>
                <a:extLst>
                  <a:ext uri="{0D108BD9-81ED-4DB2-BD59-A6C34878D82A}">
                    <a16:rowId xmlns:a16="http://schemas.microsoft.com/office/drawing/2014/main" xmlns="" val="199038560"/>
                  </a:ext>
                </a:extLst>
              </a:tr>
              <a:tr h="288608">
                <a:tc>
                  <a:txBody>
                    <a:bodyPr/>
                    <a:lstStyle/>
                    <a:p>
                      <a:pPr algn="ctr" rtl="1" fontAlgn="ctr"/>
                      <a:r>
                        <a:rPr kumimoji="0" lang="ar-SA" sz="1700" kern="0" cap="all" dirty="0">
                          <a:solidFill>
                            <a:schemeClr val="bg1"/>
                          </a:solidFill>
                          <a:latin typeface="DIN NEXT™ ARABIC BOLD" panose="020B0803020203050203" pitchFamily="34" charset="-78"/>
                          <a:ea typeface="+mn-ea"/>
                          <a:cs typeface="DIN NEXT™ ARABIC BOLD" panose="020B0803020203050203" pitchFamily="34" charset="-78"/>
                        </a:rPr>
                        <a:t>بلدية السهى</a:t>
                      </a:r>
                    </a:p>
                  </a:txBody>
                  <a:tcPr marL="12095" marR="12095" marT="12095" marB="0" anchor="ctr">
                    <a:solidFill>
                      <a:srgbClr val="1F6F75"/>
                    </a:solidFill>
                  </a:tcPr>
                </a:tc>
                <a:tc>
                  <a:txBody>
                    <a:bodyPr/>
                    <a:lstStyle/>
                    <a:p>
                      <a:pPr algn="ctr" rtl="0" fontAlgn="ctr"/>
                      <a:r>
                        <a:rPr lang="en-US" sz="1800" b="1" i="0" u="none" strike="noStrike">
                          <a:solidFill>
                            <a:srgbClr val="000000"/>
                          </a:solidFill>
                          <a:effectLst/>
                          <a:latin typeface="Calibri" panose="020F0502020204030204" pitchFamily="34" charset="0"/>
                        </a:rPr>
                        <a:t>1</a:t>
                      </a:r>
                    </a:p>
                  </a:txBody>
                  <a:tcPr marL="14288" marR="14288" marT="14288" marB="0" anchor="ctr">
                    <a:noFill/>
                  </a:tcPr>
                </a:tc>
                <a:tc>
                  <a:txBody>
                    <a:bodyPr/>
                    <a:lstStyle/>
                    <a:p>
                      <a:pPr algn="ctr" rtl="0" fontAlgn="ctr"/>
                      <a:r>
                        <a:rPr lang="en-US" sz="1800" b="1" i="0" u="none" strike="noStrike">
                          <a:solidFill>
                            <a:srgbClr val="000000"/>
                          </a:solidFill>
                          <a:effectLst/>
                          <a:latin typeface="Calibri" panose="020F0502020204030204" pitchFamily="34" charset="0"/>
                        </a:rPr>
                        <a:t>2</a:t>
                      </a:r>
                    </a:p>
                  </a:txBody>
                  <a:tcPr marL="14288" marR="14288" marT="14288" marB="0" anchor="ctr">
                    <a:noFill/>
                  </a:tcPr>
                </a:tc>
                <a:tc>
                  <a:txBody>
                    <a:bodyPr/>
                    <a:lstStyle/>
                    <a:p>
                      <a:pPr algn="ctr" rtl="0" fontAlgn="ctr"/>
                      <a:r>
                        <a:rPr lang="en-US" sz="1800" b="1" i="0" u="none" strike="noStrike" dirty="0">
                          <a:solidFill>
                            <a:srgbClr val="000000"/>
                          </a:solidFill>
                          <a:effectLst/>
                          <a:latin typeface="Calibri" panose="020F0502020204030204" pitchFamily="34" charset="0"/>
                        </a:rPr>
                        <a:t> </a:t>
                      </a:r>
                    </a:p>
                  </a:txBody>
                  <a:tcPr marL="14288" marR="14288" marT="14288" marB="0" anchor="ctr">
                    <a:noFill/>
                  </a:tcPr>
                </a:tc>
                <a:tc>
                  <a:txBody>
                    <a:bodyPr/>
                    <a:lstStyle/>
                    <a:p>
                      <a:pPr algn="ctr" rtl="0" fontAlgn="ctr"/>
                      <a:r>
                        <a:rPr lang="en-US" sz="1800" b="1" i="0" u="none" strike="noStrike">
                          <a:solidFill>
                            <a:srgbClr val="000000"/>
                          </a:solidFill>
                          <a:effectLst/>
                          <a:latin typeface="Calibri" panose="020F0502020204030204" pitchFamily="34" charset="0"/>
                        </a:rPr>
                        <a:t>1</a:t>
                      </a:r>
                    </a:p>
                  </a:txBody>
                  <a:tcPr marL="14288" marR="14288" marT="14288" marB="0" anchor="ctr">
                    <a:noFill/>
                  </a:tcPr>
                </a:tc>
                <a:tc>
                  <a:txBody>
                    <a:bodyPr/>
                    <a:lstStyle/>
                    <a:p>
                      <a:pPr algn="ctr" rtl="0" fontAlgn="ctr"/>
                      <a:r>
                        <a:rPr lang="en-US" sz="1800" b="1" i="0" u="none" strike="noStrike">
                          <a:solidFill>
                            <a:srgbClr val="000000"/>
                          </a:solidFill>
                          <a:effectLst/>
                          <a:latin typeface="Calibri" panose="020F0502020204030204" pitchFamily="34" charset="0"/>
                        </a:rPr>
                        <a:t>4</a:t>
                      </a:r>
                    </a:p>
                  </a:txBody>
                  <a:tcPr marL="14288" marR="14288" marT="14288" marB="0" anchor="ctr">
                    <a:noFill/>
                  </a:tcPr>
                </a:tc>
                <a:extLst>
                  <a:ext uri="{0D108BD9-81ED-4DB2-BD59-A6C34878D82A}">
                    <a16:rowId xmlns:a16="http://schemas.microsoft.com/office/drawing/2014/main" xmlns="" val="2137437442"/>
                  </a:ext>
                </a:extLst>
              </a:tr>
              <a:tr h="288608">
                <a:tc>
                  <a:txBody>
                    <a:bodyPr/>
                    <a:lstStyle/>
                    <a:p>
                      <a:pPr algn="ctr" rtl="1" fontAlgn="ctr"/>
                      <a:r>
                        <a:rPr kumimoji="0" lang="ar-SA" sz="1700" kern="0" cap="all">
                          <a:solidFill>
                            <a:schemeClr val="bg1"/>
                          </a:solidFill>
                          <a:latin typeface="DIN NEXT™ ARABIC BOLD" panose="020B0803020203050203" pitchFamily="34" charset="-78"/>
                          <a:ea typeface="+mn-ea"/>
                          <a:cs typeface="DIN NEXT™ ARABIC BOLD" panose="020B0803020203050203" pitchFamily="34" charset="-78"/>
                        </a:rPr>
                        <a:t>بلدية الشقيق</a:t>
                      </a:r>
                    </a:p>
                  </a:txBody>
                  <a:tcPr marL="12095" marR="12095" marT="12095" marB="0" anchor="ctr">
                    <a:solidFill>
                      <a:srgbClr val="1F6F75"/>
                    </a:solidFill>
                  </a:tcPr>
                </a:tc>
                <a:tc>
                  <a:txBody>
                    <a:bodyPr/>
                    <a:lstStyle/>
                    <a:p>
                      <a:pPr algn="ctr" rtl="0" fontAlgn="ctr"/>
                      <a:r>
                        <a:rPr lang="en-US" sz="1800" b="1" i="0" u="none" strike="noStrike">
                          <a:solidFill>
                            <a:srgbClr val="000000"/>
                          </a:solidFill>
                          <a:effectLst/>
                          <a:latin typeface="Calibri" panose="020F0502020204030204" pitchFamily="34" charset="0"/>
                        </a:rPr>
                        <a:t>1</a:t>
                      </a:r>
                    </a:p>
                  </a:txBody>
                  <a:tcPr marL="14288" marR="14288" marT="14288" marB="0" anchor="ctr">
                    <a:solidFill>
                      <a:schemeClr val="bg1">
                        <a:lumMod val="75000"/>
                      </a:schemeClr>
                    </a:solidFill>
                  </a:tcPr>
                </a:tc>
                <a:tc>
                  <a:txBody>
                    <a:bodyPr/>
                    <a:lstStyle/>
                    <a:p>
                      <a:pPr algn="ctr" rtl="0" fontAlgn="ctr"/>
                      <a:r>
                        <a:rPr lang="en-US" sz="1800" b="1" i="0" u="none" strike="noStrike">
                          <a:solidFill>
                            <a:srgbClr val="000000"/>
                          </a:solidFill>
                          <a:effectLst/>
                          <a:latin typeface="Calibri" panose="020F0502020204030204" pitchFamily="34" charset="0"/>
                        </a:rPr>
                        <a:t> </a:t>
                      </a:r>
                    </a:p>
                  </a:txBody>
                  <a:tcPr marL="14288" marR="14288" marT="14288" marB="0" anchor="ctr">
                    <a:solidFill>
                      <a:schemeClr val="bg1">
                        <a:lumMod val="75000"/>
                      </a:schemeClr>
                    </a:solidFill>
                  </a:tcPr>
                </a:tc>
                <a:tc>
                  <a:txBody>
                    <a:bodyPr/>
                    <a:lstStyle/>
                    <a:p>
                      <a:pPr algn="ctr" rtl="0" fontAlgn="ctr"/>
                      <a:r>
                        <a:rPr lang="en-US" sz="1800" b="1" i="0" u="none" strike="noStrike" dirty="0">
                          <a:solidFill>
                            <a:srgbClr val="000000"/>
                          </a:solidFill>
                          <a:effectLst/>
                          <a:latin typeface="Calibri" panose="020F0502020204030204" pitchFamily="34" charset="0"/>
                        </a:rPr>
                        <a:t>2</a:t>
                      </a:r>
                    </a:p>
                  </a:txBody>
                  <a:tcPr marL="14288" marR="14288" marT="14288" marB="0" anchor="ctr">
                    <a:solidFill>
                      <a:schemeClr val="bg1">
                        <a:lumMod val="75000"/>
                      </a:schemeClr>
                    </a:solidFill>
                  </a:tcPr>
                </a:tc>
                <a:tc>
                  <a:txBody>
                    <a:bodyPr/>
                    <a:lstStyle/>
                    <a:p>
                      <a:pPr algn="ctr" rtl="0" fontAlgn="ctr"/>
                      <a:r>
                        <a:rPr lang="en-US" sz="1800" b="1" i="0" u="none" strike="noStrike">
                          <a:solidFill>
                            <a:srgbClr val="000000"/>
                          </a:solidFill>
                          <a:effectLst/>
                          <a:latin typeface="Calibri" panose="020F0502020204030204" pitchFamily="34" charset="0"/>
                        </a:rPr>
                        <a:t> </a:t>
                      </a:r>
                    </a:p>
                  </a:txBody>
                  <a:tcPr marL="14288" marR="14288" marT="14288" marB="0" anchor="ctr">
                    <a:solidFill>
                      <a:schemeClr val="bg1">
                        <a:lumMod val="75000"/>
                      </a:schemeClr>
                    </a:solidFill>
                  </a:tcPr>
                </a:tc>
                <a:tc>
                  <a:txBody>
                    <a:bodyPr/>
                    <a:lstStyle/>
                    <a:p>
                      <a:pPr algn="ctr" rtl="0" fontAlgn="ctr"/>
                      <a:r>
                        <a:rPr lang="en-US" sz="1800" b="1" i="0" u="none" strike="noStrike">
                          <a:solidFill>
                            <a:srgbClr val="000000"/>
                          </a:solidFill>
                          <a:effectLst/>
                          <a:latin typeface="Calibri" panose="020F0502020204030204" pitchFamily="34" charset="0"/>
                        </a:rPr>
                        <a:t>3</a:t>
                      </a:r>
                    </a:p>
                  </a:txBody>
                  <a:tcPr marL="14288" marR="14288" marT="14288" marB="0" anchor="ctr">
                    <a:solidFill>
                      <a:schemeClr val="bg1">
                        <a:lumMod val="75000"/>
                      </a:schemeClr>
                    </a:solidFill>
                  </a:tcPr>
                </a:tc>
                <a:extLst>
                  <a:ext uri="{0D108BD9-81ED-4DB2-BD59-A6C34878D82A}">
                    <a16:rowId xmlns:a16="http://schemas.microsoft.com/office/drawing/2014/main" xmlns="" val="3778584397"/>
                  </a:ext>
                </a:extLst>
              </a:tr>
              <a:tr h="288608">
                <a:tc>
                  <a:txBody>
                    <a:bodyPr/>
                    <a:lstStyle/>
                    <a:p>
                      <a:pPr algn="ctr" rtl="1" fontAlgn="ctr"/>
                      <a:r>
                        <a:rPr kumimoji="0" lang="ar-SA" sz="1700" kern="0" cap="all" dirty="0">
                          <a:solidFill>
                            <a:schemeClr val="bg1"/>
                          </a:solidFill>
                          <a:latin typeface="DIN NEXT™ ARABIC BOLD" panose="020B0803020203050203" pitchFamily="34" charset="-78"/>
                          <a:ea typeface="+mn-ea"/>
                          <a:cs typeface="DIN NEXT™ ARABIC BOLD" panose="020B0803020203050203" pitchFamily="34" charset="-78"/>
                        </a:rPr>
                        <a:t>بلدية الطوال</a:t>
                      </a:r>
                    </a:p>
                  </a:txBody>
                  <a:tcPr marL="12095" marR="12095" marT="12095" marB="0" anchor="ctr">
                    <a:solidFill>
                      <a:srgbClr val="1F6F75"/>
                    </a:solidFill>
                  </a:tcPr>
                </a:tc>
                <a:tc>
                  <a:txBody>
                    <a:bodyPr/>
                    <a:lstStyle/>
                    <a:p>
                      <a:pPr algn="ctr" rtl="0" fontAlgn="ctr"/>
                      <a:r>
                        <a:rPr lang="en-US" sz="1800" b="1" i="0" u="none" strike="noStrike">
                          <a:solidFill>
                            <a:srgbClr val="000000"/>
                          </a:solidFill>
                          <a:effectLst/>
                          <a:latin typeface="Calibri" panose="020F0502020204030204" pitchFamily="34" charset="0"/>
                        </a:rPr>
                        <a:t> </a:t>
                      </a:r>
                    </a:p>
                  </a:txBody>
                  <a:tcPr marL="14288" marR="14288" marT="14288" marB="0" anchor="ctr">
                    <a:noFill/>
                  </a:tcPr>
                </a:tc>
                <a:tc>
                  <a:txBody>
                    <a:bodyPr/>
                    <a:lstStyle/>
                    <a:p>
                      <a:pPr algn="ctr" rtl="0" fontAlgn="ctr"/>
                      <a:r>
                        <a:rPr lang="en-US" sz="1800" b="1" i="0" u="none" strike="noStrike">
                          <a:solidFill>
                            <a:srgbClr val="000000"/>
                          </a:solidFill>
                          <a:effectLst/>
                          <a:latin typeface="Calibri" panose="020F0502020204030204" pitchFamily="34" charset="0"/>
                        </a:rPr>
                        <a:t> </a:t>
                      </a:r>
                    </a:p>
                  </a:txBody>
                  <a:tcPr marL="14288" marR="14288" marT="14288" marB="0" anchor="ctr">
                    <a:noFill/>
                  </a:tcPr>
                </a:tc>
                <a:tc>
                  <a:txBody>
                    <a:bodyPr/>
                    <a:lstStyle/>
                    <a:p>
                      <a:pPr algn="ctr" rtl="0" fontAlgn="ctr"/>
                      <a:r>
                        <a:rPr lang="en-US" sz="1800" b="1" i="0" u="none" strike="noStrike" dirty="0">
                          <a:solidFill>
                            <a:srgbClr val="000000"/>
                          </a:solidFill>
                          <a:effectLst/>
                          <a:latin typeface="Calibri" panose="020F0502020204030204" pitchFamily="34" charset="0"/>
                        </a:rPr>
                        <a:t> </a:t>
                      </a:r>
                    </a:p>
                  </a:txBody>
                  <a:tcPr marL="14288" marR="14288" marT="14288" marB="0" anchor="ctr">
                    <a:noFill/>
                  </a:tcPr>
                </a:tc>
                <a:tc>
                  <a:txBody>
                    <a:bodyPr/>
                    <a:lstStyle/>
                    <a:p>
                      <a:pPr algn="ctr" rtl="0" fontAlgn="ctr"/>
                      <a:r>
                        <a:rPr lang="en-US" sz="1800" b="1" i="0" u="none" strike="noStrike">
                          <a:solidFill>
                            <a:srgbClr val="000000"/>
                          </a:solidFill>
                          <a:effectLst/>
                          <a:latin typeface="Calibri" panose="020F0502020204030204" pitchFamily="34" charset="0"/>
                        </a:rPr>
                        <a:t>3</a:t>
                      </a:r>
                    </a:p>
                  </a:txBody>
                  <a:tcPr marL="14288" marR="14288" marT="14288" marB="0" anchor="ctr">
                    <a:noFill/>
                  </a:tcPr>
                </a:tc>
                <a:tc>
                  <a:txBody>
                    <a:bodyPr/>
                    <a:lstStyle/>
                    <a:p>
                      <a:pPr algn="ctr" rtl="0" fontAlgn="ctr"/>
                      <a:r>
                        <a:rPr lang="en-US" sz="1800" b="1" i="0" u="none" strike="noStrike">
                          <a:solidFill>
                            <a:srgbClr val="000000"/>
                          </a:solidFill>
                          <a:effectLst/>
                          <a:latin typeface="Calibri" panose="020F0502020204030204" pitchFamily="34" charset="0"/>
                        </a:rPr>
                        <a:t>3</a:t>
                      </a:r>
                    </a:p>
                  </a:txBody>
                  <a:tcPr marL="14288" marR="14288" marT="14288" marB="0" anchor="ctr">
                    <a:noFill/>
                  </a:tcPr>
                </a:tc>
                <a:extLst>
                  <a:ext uri="{0D108BD9-81ED-4DB2-BD59-A6C34878D82A}">
                    <a16:rowId xmlns:a16="http://schemas.microsoft.com/office/drawing/2014/main" xmlns="" val="3245374162"/>
                  </a:ext>
                </a:extLst>
              </a:tr>
              <a:tr h="288608">
                <a:tc>
                  <a:txBody>
                    <a:bodyPr/>
                    <a:lstStyle/>
                    <a:p>
                      <a:pPr algn="ctr" rtl="1" fontAlgn="ctr"/>
                      <a:r>
                        <a:rPr kumimoji="0" lang="ar-SA" sz="1700" kern="0" cap="all" dirty="0">
                          <a:solidFill>
                            <a:schemeClr val="bg1"/>
                          </a:solidFill>
                          <a:latin typeface="DIN NEXT™ ARABIC BOLD" panose="020B0803020203050203" pitchFamily="34" charset="-78"/>
                          <a:ea typeface="+mn-ea"/>
                          <a:cs typeface="DIN NEXT™ ARABIC BOLD" panose="020B0803020203050203" pitchFamily="34" charset="-78"/>
                        </a:rPr>
                        <a:t>بلدية العالية</a:t>
                      </a:r>
                    </a:p>
                  </a:txBody>
                  <a:tcPr marL="12095" marR="12095" marT="12095" marB="0" anchor="ctr">
                    <a:solidFill>
                      <a:srgbClr val="1F6F75"/>
                    </a:solidFill>
                  </a:tcPr>
                </a:tc>
                <a:tc>
                  <a:txBody>
                    <a:bodyPr/>
                    <a:lstStyle/>
                    <a:p>
                      <a:pPr algn="ctr" rtl="0" fontAlgn="ctr"/>
                      <a:r>
                        <a:rPr lang="en-US" sz="1800" b="1" i="0" u="none" strike="noStrike">
                          <a:solidFill>
                            <a:srgbClr val="000000"/>
                          </a:solidFill>
                          <a:effectLst/>
                          <a:latin typeface="Calibri" panose="020F0502020204030204" pitchFamily="34" charset="0"/>
                        </a:rPr>
                        <a:t> </a:t>
                      </a:r>
                    </a:p>
                  </a:txBody>
                  <a:tcPr marL="14288" marR="14288" marT="14288" marB="0" anchor="ctr">
                    <a:solidFill>
                      <a:schemeClr val="bg1">
                        <a:lumMod val="75000"/>
                      </a:schemeClr>
                    </a:solidFill>
                  </a:tcPr>
                </a:tc>
                <a:tc>
                  <a:txBody>
                    <a:bodyPr/>
                    <a:lstStyle/>
                    <a:p>
                      <a:pPr algn="ctr" rtl="0" fontAlgn="ctr"/>
                      <a:r>
                        <a:rPr lang="en-US" sz="1800" b="1" i="0" u="none" strike="noStrike">
                          <a:solidFill>
                            <a:srgbClr val="000000"/>
                          </a:solidFill>
                          <a:effectLst/>
                          <a:latin typeface="Calibri" panose="020F0502020204030204" pitchFamily="34" charset="0"/>
                        </a:rPr>
                        <a:t>1</a:t>
                      </a:r>
                    </a:p>
                  </a:txBody>
                  <a:tcPr marL="14288" marR="14288" marT="14288" marB="0" anchor="ctr">
                    <a:solidFill>
                      <a:schemeClr val="bg1">
                        <a:lumMod val="75000"/>
                      </a:schemeClr>
                    </a:solidFill>
                  </a:tcPr>
                </a:tc>
                <a:tc>
                  <a:txBody>
                    <a:bodyPr/>
                    <a:lstStyle/>
                    <a:p>
                      <a:pPr algn="ctr" rtl="0" fontAlgn="ctr"/>
                      <a:r>
                        <a:rPr lang="en-US" sz="1800" b="1" i="0" u="none" strike="noStrike" dirty="0">
                          <a:solidFill>
                            <a:srgbClr val="000000"/>
                          </a:solidFill>
                          <a:effectLst/>
                          <a:latin typeface="Calibri" panose="020F0502020204030204" pitchFamily="34" charset="0"/>
                        </a:rPr>
                        <a:t>1</a:t>
                      </a:r>
                    </a:p>
                  </a:txBody>
                  <a:tcPr marL="14288" marR="14288" marT="14288" marB="0" anchor="ctr">
                    <a:solidFill>
                      <a:schemeClr val="bg1">
                        <a:lumMod val="75000"/>
                      </a:schemeClr>
                    </a:solidFill>
                  </a:tcPr>
                </a:tc>
                <a:tc>
                  <a:txBody>
                    <a:bodyPr/>
                    <a:lstStyle/>
                    <a:p>
                      <a:pPr algn="ctr" rtl="0" fontAlgn="ctr"/>
                      <a:r>
                        <a:rPr lang="en-US" sz="1800" b="1" i="0" u="none" strike="noStrike">
                          <a:solidFill>
                            <a:srgbClr val="000000"/>
                          </a:solidFill>
                          <a:effectLst/>
                          <a:latin typeface="Calibri" panose="020F0502020204030204" pitchFamily="34" charset="0"/>
                        </a:rPr>
                        <a:t>4</a:t>
                      </a:r>
                    </a:p>
                  </a:txBody>
                  <a:tcPr marL="14288" marR="14288" marT="14288" marB="0" anchor="ctr">
                    <a:solidFill>
                      <a:schemeClr val="bg1">
                        <a:lumMod val="75000"/>
                      </a:schemeClr>
                    </a:solidFill>
                  </a:tcPr>
                </a:tc>
                <a:tc>
                  <a:txBody>
                    <a:bodyPr/>
                    <a:lstStyle/>
                    <a:p>
                      <a:pPr algn="ctr" rtl="0" fontAlgn="ctr"/>
                      <a:r>
                        <a:rPr lang="en-US" sz="1800" b="1" i="0" u="none" strike="noStrike">
                          <a:solidFill>
                            <a:srgbClr val="000000"/>
                          </a:solidFill>
                          <a:effectLst/>
                          <a:latin typeface="Calibri" panose="020F0502020204030204" pitchFamily="34" charset="0"/>
                        </a:rPr>
                        <a:t>6</a:t>
                      </a:r>
                    </a:p>
                  </a:txBody>
                  <a:tcPr marL="14288" marR="14288" marT="14288" marB="0" anchor="ctr">
                    <a:solidFill>
                      <a:schemeClr val="bg1">
                        <a:lumMod val="75000"/>
                      </a:schemeClr>
                    </a:solidFill>
                  </a:tcPr>
                </a:tc>
                <a:extLst>
                  <a:ext uri="{0D108BD9-81ED-4DB2-BD59-A6C34878D82A}">
                    <a16:rowId xmlns:a16="http://schemas.microsoft.com/office/drawing/2014/main" xmlns="" val="3785385712"/>
                  </a:ext>
                </a:extLst>
              </a:tr>
              <a:tr h="288608">
                <a:tc>
                  <a:txBody>
                    <a:bodyPr/>
                    <a:lstStyle/>
                    <a:p>
                      <a:pPr algn="ctr" rtl="1" fontAlgn="ctr"/>
                      <a:r>
                        <a:rPr kumimoji="0" lang="ar-SA" sz="1700" kern="0" cap="all" dirty="0">
                          <a:solidFill>
                            <a:schemeClr val="bg1"/>
                          </a:solidFill>
                          <a:latin typeface="DIN NEXT™ ARABIC BOLD" panose="020B0803020203050203" pitchFamily="34" charset="-78"/>
                          <a:ea typeface="+mn-ea"/>
                          <a:cs typeface="DIN NEXT™ ARABIC BOLD" panose="020B0803020203050203" pitchFamily="34" charset="-78"/>
                        </a:rPr>
                        <a:t>بلدية القفل</a:t>
                      </a:r>
                    </a:p>
                  </a:txBody>
                  <a:tcPr marL="12095" marR="12095" marT="12095" marB="0" anchor="ctr">
                    <a:solidFill>
                      <a:srgbClr val="1F6F75"/>
                    </a:solidFill>
                  </a:tcPr>
                </a:tc>
                <a:tc>
                  <a:txBody>
                    <a:bodyPr/>
                    <a:lstStyle/>
                    <a:p>
                      <a:pPr algn="ctr" rtl="0" fontAlgn="ctr"/>
                      <a:r>
                        <a:rPr lang="en-US" sz="1800" b="1" i="0" u="none" strike="noStrike">
                          <a:solidFill>
                            <a:srgbClr val="000000"/>
                          </a:solidFill>
                          <a:effectLst/>
                          <a:latin typeface="Calibri" panose="020F0502020204030204" pitchFamily="34" charset="0"/>
                        </a:rPr>
                        <a:t> </a:t>
                      </a:r>
                    </a:p>
                  </a:txBody>
                  <a:tcPr marL="14288" marR="14288" marT="14288" marB="0" anchor="ctr">
                    <a:noFill/>
                  </a:tcPr>
                </a:tc>
                <a:tc>
                  <a:txBody>
                    <a:bodyPr/>
                    <a:lstStyle/>
                    <a:p>
                      <a:pPr algn="ctr" rtl="0" fontAlgn="ctr"/>
                      <a:r>
                        <a:rPr lang="en-US" sz="1800" b="1" i="0" u="none" strike="noStrike">
                          <a:solidFill>
                            <a:srgbClr val="000000"/>
                          </a:solidFill>
                          <a:effectLst/>
                          <a:latin typeface="Calibri" panose="020F0502020204030204" pitchFamily="34" charset="0"/>
                        </a:rPr>
                        <a:t>1</a:t>
                      </a:r>
                    </a:p>
                  </a:txBody>
                  <a:tcPr marL="14288" marR="14288" marT="14288" marB="0" anchor="ctr">
                    <a:noFill/>
                  </a:tcPr>
                </a:tc>
                <a:tc>
                  <a:txBody>
                    <a:bodyPr/>
                    <a:lstStyle/>
                    <a:p>
                      <a:pPr algn="ctr" rtl="0" fontAlgn="ctr"/>
                      <a:r>
                        <a:rPr lang="en-US" sz="1800" b="1" i="0" u="none" strike="noStrike" dirty="0">
                          <a:solidFill>
                            <a:srgbClr val="000000"/>
                          </a:solidFill>
                          <a:effectLst/>
                          <a:latin typeface="Calibri" panose="020F0502020204030204" pitchFamily="34" charset="0"/>
                        </a:rPr>
                        <a:t>1</a:t>
                      </a:r>
                    </a:p>
                  </a:txBody>
                  <a:tcPr marL="14288" marR="14288" marT="14288" marB="0" anchor="ctr">
                    <a:noFill/>
                  </a:tcPr>
                </a:tc>
                <a:tc>
                  <a:txBody>
                    <a:bodyPr/>
                    <a:lstStyle/>
                    <a:p>
                      <a:pPr algn="ctr" rtl="0" fontAlgn="ctr"/>
                      <a:r>
                        <a:rPr lang="en-US" sz="1800" b="1" i="0" u="none" strike="noStrike">
                          <a:solidFill>
                            <a:srgbClr val="000000"/>
                          </a:solidFill>
                          <a:effectLst/>
                          <a:latin typeface="Calibri" panose="020F0502020204030204" pitchFamily="34" charset="0"/>
                        </a:rPr>
                        <a:t>3</a:t>
                      </a:r>
                    </a:p>
                  </a:txBody>
                  <a:tcPr marL="14288" marR="14288" marT="14288" marB="0" anchor="ctr">
                    <a:noFill/>
                  </a:tcPr>
                </a:tc>
                <a:tc>
                  <a:txBody>
                    <a:bodyPr/>
                    <a:lstStyle/>
                    <a:p>
                      <a:pPr algn="ctr" rtl="0" fontAlgn="ctr"/>
                      <a:r>
                        <a:rPr lang="en-US" sz="1800" b="1" i="0" u="none" strike="noStrike">
                          <a:solidFill>
                            <a:srgbClr val="000000"/>
                          </a:solidFill>
                          <a:effectLst/>
                          <a:latin typeface="Calibri" panose="020F0502020204030204" pitchFamily="34" charset="0"/>
                        </a:rPr>
                        <a:t>5</a:t>
                      </a:r>
                    </a:p>
                  </a:txBody>
                  <a:tcPr marL="14288" marR="14288" marT="14288" marB="0" anchor="ctr">
                    <a:noFill/>
                  </a:tcPr>
                </a:tc>
                <a:extLst>
                  <a:ext uri="{0D108BD9-81ED-4DB2-BD59-A6C34878D82A}">
                    <a16:rowId xmlns:a16="http://schemas.microsoft.com/office/drawing/2014/main" xmlns="" val="2349657788"/>
                  </a:ext>
                </a:extLst>
              </a:tr>
              <a:tr h="288608">
                <a:tc>
                  <a:txBody>
                    <a:bodyPr/>
                    <a:lstStyle/>
                    <a:p>
                      <a:pPr algn="ctr" rtl="1" fontAlgn="ctr"/>
                      <a:r>
                        <a:rPr kumimoji="0" lang="ar-SA" sz="1700" kern="0" cap="all">
                          <a:solidFill>
                            <a:schemeClr val="bg1"/>
                          </a:solidFill>
                          <a:latin typeface="DIN NEXT™ ARABIC BOLD" panose="020B0803020203050203" pitchFamily="34" charset="-78"/>
                          <a:ea typeface="+mn-ea"/>
                          <a:cs typeface="DIN NEXT™ ARABIC BOLD" panose="020B0803020203050203" pitchFamily="34" charset="-78"/>
                        </a:rPr>
                        <a:t>بلدية المضايا</a:t>
                      </a:r>
                    </a:p>
                  </a:txBody>
                  <a:tcPr marL="12095" marR="12095" marT="12095" marB="0" anchor="ctr">
                    <a:solidFill>
                      <a:srgbClr val="1F6F75"/>
                    </a:solidFill>
                  </a:tcPr>
                </a:tc>
                <a:tc>
                  <a:txBody>
                    <a:bodyPr/>
                    <a:lstStyle/>
                    <a:p>
                      <a:pPr algn="ctr" rtl="0" fontAlgn="ctr"/>
                      <a:r>
                        <a:rPr lang="en-US" sz="1800" b="1" i="0" u="none" strike="noStrike">
                          <a:solidFill>
                            <a:srgbClr val="000000"/>
                          </a:solidFill>
                          <a:effectLst/>
                          <a:latin typeface="Calibri" panose="020F0502020204030204" pitchFamily="34" charset="0"/>
                        </a:rPr>
                        <a:t> </a:t>
                      </a:r>
                    </a:p>
                  </a:txBody>
                  <a:tcPr marL="14288" marR="14288" marT="14288" marB="0" anchor="ctr">
                    <a:solidFill>
                      <a:schemeClr val="bg1">
                        <a:lumMod val="75000"/>
                      </a:schemeClr>
                    </a:solidFill>
                  </a:tcPr>
                </a:tc>
                <a:tc>
                  <a:txBody>
                    <a:bodyPr/>
                    <a:lstStyle/>
                    <a:p>
                      <a:pPr algn="ctr" rtl="0" fontAlgn="ctr"/>
                      <a:r>
                        <a:rPr lang="en-US" sz="1800" b="1" i="0" u="none" strike="noStrike">
                          <a:solidFill>
                            <a:srgbClr val="000000"/>
                          </a:solidFill>
                          <a:effectLst/>
                          <a:latin typeface="Calibri" panose="020F0502020204030204" pitchFamily="34" charset="0"/>
                        </a:rPr>
                        <a:t> </a:t>
                      </a:r>
                    </a:p>
                  </a:txBody>
                  <a:tcPr marL="14288" marR="14288" marT="14288" marB="0" anchor="ctr">
                    <a:solidFill>
                      <a:schemeClr val="bg1">
                        <a:lumMod val="75000"/>
                      </a:schemeClr>
                    </a:solidFill>
                  </a:tcPr>
                </a:tc>
                <a:tc>
                  <a:txBody>
                    <a:bodyPr/>
                    <a:lstStyle/>
                    <a:p>
                      <a:pPr algn="ctr" rtl="0" fontAlgn="ctr"/>
                      <a:r>
                        <a:rPr lang="en-US" sz="1800" b="1" i="0" u="none" strike="noStrike" dirty="0">
                          <a:solidFill>
                            <a:srgbClr val="000000"/>
                          </a:solidFill>
                          <a:effectLst/>
                          <a:latin typeface="Calibri" panose="020F0502020204030204" pitchFamily="34" charset="0"/>
                        </a:rPr>
                        <a:t>2</a:t>
                      </a:r>
                    </a:p>
                  </a:txBody>
                  <a:tcPr marL="14288" marR="14288" marT="14288" marB="0" anchor="ctr">
                    <a:solidFill>
                      <a:schemeClr val="bg1">
                        <a:lumMod val="75000"/>
                      </a:schemeClr>
                    </a:solidFill>
                  </a:tcPr>
                </a:tc>
                <a:tc>
                  <a:txBody>
                    <a:bodyPr/>
                    <a:lstStyle/>
                    <a:p>
                      <a:pPr algn="ctr" rtl="0" fontAlgn="ctr"/>
                      <a:r>
                        <a:rPr lang="en-US" sz="1800" b="1" i="0" u="none" strike="noStrike">
                          <a:solidFill>
                            <a:srgbClr val="000000"/>
                          </a:solidFill>
                          <a:effectLst/>
                          <a:latin typeface="Calibri" panose="020F0502020204030204" pitchFamily="34" charset="0"/>
                        </a:rPr>
                        <a:t>2</a:t>
                      </a:r>
                    </a:p>
                  </a:txBody>
                  <a:tcPr marL="14288" marR="14288" marT="14288" marB="0" anchor="ctr">
                    <a:solidFill>
                      <a:schemeClr val="bg1">
                        <a:lumMod val="75000"/>
                      </a:schemeClr>
                    </a:solidFill>
                  </a:tcPr>
                </a:tc>
                <a:tc>
                  <a:txBody>
                    <a:bodyPr/>
                    <a:lstStyle/>
                    <a:p>
                      <a:pPr algn="ctr" rtl="0" fontAlgn="ctr"/>
                      <a:r>
                        <a:rPr lang="en-US" sz="1800" b="1" i="0" u="none" strike="noStrike">
                          <a:solidFill>
                            <a:srgbClr val="000000"/>
                          </a:solidFill>
                          <a:effectLst/>
                          <a:latin typeface="Calibri" panose="020F0502020204030204" pitchFamily="34" charset="0"/>
                        </a:rPr>
                        <a:t>4</a:t>
                      </a:r>
                    </a:p>
                  </a:txBody>
                  <a:tcPr marL="14288" marR="14288" marT="14288" marB="0" anchor="ctr">
                    <a:solidFill>
                      <a:schemeClr val="bg1">
                        <a:lumMod val="75000"/>
                      </a:schemeClr>
                    </a:solidFill>
                  </a:tcPr>
                </a:tc>
                <a:extLst>
                  <a:ext uri="{0D108BD9-81ED-4DB2-BD59-A6C34878D82A}">
                    <a16:rowId xmlns:a16="http://schemas.microsoft.com/office/drawing/2014/main" xmlns="" val="393746727"/>
                  </a:ext>
                </a:extLst>
              </a:tr>
              <a:tr h="288608">
                <a:tc>
                  <a:txBody>
                    <a:bodyPr/>
                    <a:lstStyle/>
                    <a:p>
                      <a:pPr algn="ctr" rtl="1" fontAlgn="ctr"/>
                      <a:r>
                        <a:rPr kumimoji="0" lang="ar-SA" sz="1700" kern="0" cap="all" dirty="0">
                          <a:solidFill>
                            <a:schemeClr val="bg1"/>
                          </a:solidFill>
                          <a:latin typeface="DIN NEXT™ ARABIC BOLD" panose="020B0803020203050203" pitchFamily="34" charset="-78"/>
                          <a:ea typeface="+mn-ea"/>
                          <a:cs typeface="DIN NEXT™ ARABIC BOLD" panose="020B0803020203050203" pitchFamily="34" charset="-78"/>
                        </a:rPr>
                        <a:t>بلدية الموسم</a:t>
                      </a:r>
                    </a:p>
                  </a:txBody>
                  <a:tcPr marL="12095" marR="12095" marT="12095" marB="0" anchor="ctr">
                    <a:solidFill>
                      <a:srgbClr val="1F6F75"/>
                    </a:solidFill>
                  </a:tcPr>
                </a:tc>
                <a:tc>
                  <a:txBody>
                    <a:bodyPr/>
                    <a:lstStyle/>
                    <a:p>
                      <a:pPr algn="ctr" rtl="0" fontAlgn="ctr"/>
                      <a:r>
                        <a:rPr lang="en-US" sz="1800" b="1" i="0" u="none" strike="noStrike">
                          <a:solidFill>
                            <a:srgbClr val="000000"/>
                          </a:solidFill>
                          <a:effectLst/>
                          <a:latin typeface="Calibri" panose="020F0502020204030204" pitchFamily="34" charset="0"/>
                        </a:rPr>
                        <a:t>1</a:t>
                      </a:r>
                    </a:p>
                  </a:txBody>
                  <a:tcPr marL="14288" marR="14288" marT="14288" marB="0" anchor="ctr">
                    <a:noFill/>
                  </a:tcPr>
                </a:tc>
                <a:tc>
                  <a:txBody>
                    <a:bodyPr/>
                    <a:lstStyle/>
                    <a:p>
                      <a:pPr algn="ctr" rtl="0" fontAlgn="ctr"/>
                      <a:r>
                        <a:rPr lang="en-US" sz="1800" b="1" i="0" u="none" strike="noStrike" dirty="0">
                          <a:solidFill>
                            <a:srgbClr val="000000"/>
                          </a:solidFill>
                          <a:effectLst/>
                          <a:latin typeface="Calibri" panose="020F0502020204030204" pitchFamily="34" charset="0"/>
                        </a:rPr>
                        <a:t> </a:t>
                      </a:r>
                    </a:p>
                  </a:txBody>
                  <a:tcPr marL="14288" marR="14288" marT="14288" marB="0" anchor="ctr">
                    <a:noFill/>
                  </a:tcPr>
                </a:tc>
                <a:tc>
                  <a:txBody>
                    <a:bodyPr/>
                    <a:lstStyle/>
                    <a:p>
                      <a:pPr algn="ctr" rtl="0" fontAlgn="ctr"/>
                      <a:r>
                        <a:rPr lang="en-US" sz="1800" b="1" i="0" u="none" strike="noStrike" dirty="0">
                          <a:solidFill>
                            <a:srgbClr val="000000"/>
                          </a:solidFill>
                          <a:effectLst/>
                          <a:latin typeface="Calibri" panose="020F0502020204030204" pitchFamily="34" charset="0"/>
                        </a:rPr>
                        <a:t> </a:t>
                      </a:r>
                    </a:p>
                  </a:txBody>
                  <a:tcPr marL="14288" marR="14288" marT="14288" marB="0" anchor="ctr">
                    <a:noFill/>
                  </a:tcPr>
                </a:tc>
                <a:tc>
                  <a:txBody>
                    <a:bodyPr/>
                    <a:lstStyle/>
                    <a:p>
                      <a:pPr algn="ctr" rtl="0" fontAlgn="ctr"/>
                      <a:r>
                        <a:rPr lang="en-US" sz="1800" b="1" i="0" u="none" strike="noStrike" dirty="0">
                          <a:solidFill>
                            <a:srgbClr val="000000"/>
                          </a:solidFill>
                          <a:effectLst/>
                          <a:latin typeface="Calibri" panose="020F0502020204030204" pitchFamily="34" charset="0"/>
                        </a:rPr>
                        <a:t>10</a:t>
                      </a:r>
                    </a:p>
                  </a:txBody>
                  <a:tcPr marL="14288" marR="14288" marT="14288" marB="0" anchor="ctr">
                    <a:noFill/>
                  </a:tcPr>
                </a:tc>
                <a:tc>
                  <a:txBody>
                    <a:bodyPr/>
                    <a:lstStyle/>
                    <a:p>
                      <a:pPr algn="ctr" rtl="0" fontAlgn="ctr"/>
                      <a:r>
                        <a:rPr lang="en-US" sz="1800" b="1" i="0" u="none" strike="noStrike">
                          <a:solidFill>
                            <a:srgbClr val="000000"/>
                          </a:solidFill>
                          <a:effectLst/>
                          <a:latin typeface="Calibri" panose="020F0502020204030204" pitchFamily="34" charset="0"/>
                        </a:rPr>
                        <a:t>11</a:t>
                      </a:r>
                    </a:p>
                  </a:txBody>
                  <a:tcPr marL="14288" marR="14288" marT="14288" marB="0" anchor="ctr">
                    <a:noFill/>
                  </a:tcPr>
                </a:tc>
                <a:extLst>
                  <a:ext uri="{0D108BD9-81ED-4DB2-BD59-A6C34878D82A}">
                    <a16:rowId xmlns:a16="http://schemas.microsoft.com/office/drawing/2014/main" xmlns="" val="31541012"/>
                  </a:ext>
                </a:extLst>
              </a:tr>
              <a:tr h="288608">
                <a:tc>
                  <a:txBody>
                    <a:bodyPr/>
                    <a:lstStyle/>
                    <a:p>
                      <a:pPr algn="ctr" rtl="1" fontAlgn="ctr"/>
                      <a:r>
                        <a:rPr kumimoji="0" lang="ar-SA" sz="1700" kern="0" cap="all" dirty="0">
                          <a:solidFill>
                            <a:schemeClr val="bg1"/>
                          </a:solidFill>
                          <a:latin typeface="DIN NEXT™ ARABIC BOLD" panose="020B0803020203050203" pitchFamily="34" charset="-78"/>
                          <a:ea typeface="+mn-ea"/>
                          <a:cs typeface="DIN NEXT™ ARABIC BOLD" panose="020B0803020203050203" pitchFamily="34" charset="-78"/>
                        </a:rPr>
                        <a:t>بلدية فيفا</a:t>
                      </a:r>
                    </a:p>
                  </a:txBody>
                  <a:tcPr marL="12095" marR="12095" marT="12095" marB="0" anchor="ctr">
                    <a:solidFill>
                      <a:srgbClr val="1F6F75"/>
                    </a:solidFill>
                  </a:tcPr>
                </a:tc>
                <a:tc>
                  <a:txBody>
                    <a:bodyPr/>
                    <a:lstStyle/>
                    <a:p>
                      <a:pPr algn="ctr" rtl="0" fontAlgn="ctr"/>
                      <a:r>
                        <a:rPr lang="en-US" sz="1800" b="1" i="0" u="none" strike="noStrike">
                          <a:solidFill>
                            <a:srgbClr val="000000"/>
                          </a:solidFill>
                          <a:effectLst/>
                          <a:latin typeface="Calibri" panose="020F0502020204030204" pitchFamily="34" charset="0"/>
                        </a:rPr>
                        <a:t>3</a:t>
                      </a:r>
                    </a:p>
                  </a:txBody>
                  <a:tcPr marL="14288" marR="14288" marT="14288" marB="0" anchor="ctr">
                    <a:solidFill>
                      <a:schemeClr val="bg1">
                        <a:lumMod val="75000"/>
                      </a:schemeClr>
                    </a:solidFill>
                  </a:tcPr>
                </a:tc>
                <a:tc>
                  <a:txBody>
                    <a:bodyPr/>
                    <a:lstStyle/>
                    <a:p>
                      <a:pPr algn="ctr" rtl="0" fontAlgn="ctr"/>
                      <a:r>
                        <a:rPr lang="en-US" sz="1800" b="1" i="0" u="none" strike="noStrike">
                          <a:solidFill>
                            <a:srgbClr val="000000"/>
                          </a:solidFill>
                          <a:effectLst/>
                          <a:latin typeface="Calibri" panose="020F0502020204030204" pitchFamily="34" charset="0"/>
                        </a:rPr>
                        <a:t> </a:t>
                      </a:r>
                    </a:p>
                  </a:txBody>
                  <a:tcPr marL="14288" marR="14288" marT="14288" marB="0" anchor="ctr">
                    <a:solidFill>
                      <a:schemeClr val="bg1">
                        <a:lumMod val="75000"/>
                      </a:schemeClr>
                    </a:solidFill>
                  </a:tcPr>
                </a:tc>
                <a:tc>
                  <a:txBody>
                    <a:bodyPr/>
                    <a:lstStyle/>
                    <a:p>
                      <a:pPr algn="ctr" rtl="0" fontAlgn="ctr"/>
                      <a:r>
                        <a:rPr lang="en-US" sz="1800" b="1" i="0" u="none" strike="noStrike">
                          <a:solidFill>
                            <a:srgbClr val="000000"/>
                          </a:solidFill>
                          <a:effectLst/>
                          <a:latin typeface="Calibri" panose="020F0502020204030204" pitchFamily="34" charset="0"/>
                        </a:rPr>
                        <a:t> </a:t>
                      </a:r>
                    </a:p>
                  </a:txBody>
                  <a:tcPr marL="14288" marR="14288" marT="14288" marB="0" anchor="ctr">
                    <a:solidFill>
                      <a:schemeClr val="bg1">
                        <a:lumMod val="75000"/>
                      </a:schemeClr>
                    </a:solidFill>
                  </a:tcPr>
                </a:tc>
                <a:tc>
                  <a:txBody>
                    <a:bodyPr/>
                    <a:lstStyle/>
                    <a:p>
                      <a:pPr algn="ctr" rtl="0" fontAlgn="ctr"/>
                      <a:r>
                        <a:rPr lang="en-US" sz="1800" b="1" i="0" u="none" strike="noStrike" dirty="0">
                          <a:solidFill>
                            <a:srgbClr val="000000"/>
                          </a:solidFill>
                          <a:effectLst/>
                          <a:latin typeface="Calibri" panose="020F0502020204030204" pitchFamily="34" charset="0"/>
                        </a:rPr>
                        <a:t>1</a:t>
                      </a:r>
                    </a:p>
                  </a:txBody>
                  <a:tcPr marL="14288" marR="14288" marT="14288" marB="0" anchor="ctr">
                    <a:solidFill>
                      <a:schemeClr val="bg1">
                        <a:lumMod val="75000"/>
                      </a:schemeClr>
                    </a:solidFill>
                  </a:tcPr>
                </a:tc>
                <a:tc>
                  <a:txBody>
                    <a:bodyPr/>
                    <a:lstStyle/>
                    <a:p>
                      <a:pPr algn="ctr" rtl="0" fontAlgn="ctr"/>
                      <a:r>
                        <a:rPr lang="en-US" sz="1800" b="1" i="0" u="none" strike="noStrike">
                          <a:solidFill>
                            <a:srgbClr val="000000"/>
                          </a:solidFill>
                          <a:effectLst/>
                          <a:latin typeface="Calibri" panose="020F0502020204030204" pitchFamily="34" charset="0"/>
                        </a:rPr>
                        <a:t>4</a:t>
                      </a:r>
                    </a:p>
                  </a:txBody>
                  <a:tcPr marL="14288" marR="14288" marT="14288" marB="0" anchor="ctr">
                    <a:solidFill>
                      <a:schemeClr val="bg1">
                        <a:lumMod val="75000"/>
                      </a:schemeClr>
                    </a:solidFill>
                  </a:tcPr>
                </a:tc>
                <a:extLst>
                  <a:ext uri="{0D108BD9-81ED-4DB2-BD59-A6C34878D82A}">
                    <a16:rowId xmlns:a16="http://schemas.microsoft.com/office/drawing/2014/main" xmlns="" val="3224659232"/>
                  </a:ext>
                </a:extLst>
              </a:tr>
              <a:tr h="288608">
                <a:tc>
                  <a:txBody>
                    <a:bodyPr/>
                    <a:lstStyle/>
                    <a:p>
                      <a:pPr algn="ctr" rtl="1" fontAlgn="ctr"/>
                      <a:r>
                        <a:rPr kumimoji="0" lang="ar-SA" sz="1700" kern="0" cap="all" dirty="0">
                          <a:solidFill>
                            <a:schemeClr val="bg1"/>
                          </a:solidFill>
                          <a:latin typeface="DIN NEXT™ ARABIC BOLD" panose="020B0803020203050203" pitchFamily="34" charset="-78"/>
                          <a:ea typeface="+mn-ea"/>
                          <a:cs typeface="DIN NEXT™ ARABIC BOLD" panose="020B0803020203050203" pitchFamily="34" charset="-78"/>
                        </a:rPr>
                        <a:t>بلدية قوز الجعافرة</a:t>
                      </a:r>
                    </a:p>
                  </a:txBody>
                  <a:tcPr marL="12095" marR="12095" marT="12095" marB="0" anchor="ctr">
                    <a:solidFill>
                      <a:srgbClr val="1F6F75"/>
                    </a:solidFill>
                  </a:tcPr>
                </a:tc>
                <a:tc>
                  <a:txBody>
                    <a:bodyPr/>
                    <a:lstStyle/>
                    <a:p>
                      <a:pPr algn="ctr" rtl="0" fontAlgn="ctr"/>
                      <a:r>
                        <a:rPr lang="en-US" sz="1800" b="1" i="0" u="none" strike="noStrike">
                          <a:solidFill>
                            <a:srgbClr val="000000"/>
                          </a:solidFill>
                          <a:effectLst/>
                          <a:latin typeface="Calibri" panose="020F0502020204030204" pitchFamily="34" charset="0"/>
                        </a:rPr>
                        <a:t> </a:t>
                      </a:r>
                    </a:p>
                  </a:txBody>
                  <a:tcPr marL="14288" marR="14288" marT="14288" marB="0" anchor="ctr">
                    <a:noFill/>
                  </a:tcPr>
                </a:tc>
                <a:tc>
                  <a:txBody>
                    <a:bodyPr/>
                    <a:lstStyle/>
                    <a:p>
                      <a:pPr algn="ctr" rtl="0" fontAlgn="ctr"/>
                      <a:r>
                        <a:rPr lang="en-US" sz="1800" b="1" i="0" u="none" strike="noStrike">
                          <a:solidFill>
                            <a:srgbClr val="000000"/>
                          </a:solidFill>
                          <a:effectLst/>
                          <a:latin typeface="Calibri" panose="020F0502020204030204" pitchFamily="34" charset="0"/>
                        </a:rPr>
                        <a:t> </a:t>
                      </a:r>
                    </a:p>
                  </a:txBody>
                  <a:tcPr marL="14288" marR="14288" marT="14288" marB="0" anchor="ctr">
                    <a:noFill/>
                  </a:tcPr>
                </a:tc>
                <a:tc>
                  <a:txBody>
                    <a:bodyPr/>
                    <a:lstStyle/>
                    <a:p>
                      <a:pPr algn="ctr" rtl="0" fontAlgn="ctr"/>
                      <a:r>
                        <a:rPr lang="en-US" sz="1800" b="1" i="0" u="none" strike="noStrike">
                          <a:solidFill>
                            <a:srgbClr val="000000"/>
                          </a:solidFill>
                          <a:effectLst/>
                          <a:latin typeface="Calibri" panose="020F0502020204030204" pitchFamily="34" charset="0"/>
                        </a:rPr>
                        <a:t>3</a:t>
                      </a:r>
                    </a:p>
                  </a:txBody>
                  <a:tcPr marL="14288" marR="14288" marT="14288" marB="0" anchor="ctr">
                    <a:noFill/>
                  </a:tcPr>
                </a:tc>
                <a:tc>
                  <a:txBody>
                    <a:bodyPr/>
                    <a:lstStyle/>
                    <a:p>
                      <a:pPr algn="ctr" rtl="0" fontAlgn="ctr"/>
                      <a:r>
                        <a:rPr lang="en-US" sz="1800" b="1" i="0" u="none" strike="noStrike" dirty="0">
                          <a:solidFill>
                            <a:srgbClr val="000000"/>
                          </a:solidFill>
                          <a:effectLst/>
                          <a:latin typeface="Calibri" panose="020F0502020204030204" pitchFamily="34" charset="0"/>
                        </a:rPr>
                        <a:t>2</a:t>
                      </a:r>
                    </a:p>
                  </a:txBody>
                  <a:tcPr marL="14288" marR="14288" marT="14288" marB="0" anchor="ctr">
                    <a:noFill/>
                  </a:tcPr>
                </a:tc>
                <a:tc>
                  <a:txBody>
                    <a:bodyPr/>
                    <a:lstStyle/>
                    <a:p>
                      <a:pPr algn="ctr" rtl="0" fontAlgn="ctr"/>
                      <a:r>
                        <a:rPr lang="en-US" sz="1800" b="1" i="0" u="none" strike="noStrike">
                          <a:solidFill>
                            <a:srgbClr val="000000"/>
                          </a:solidFill>
                          <a:effectLst/>
                          <a:latin typeface="Calibri" panose="020F0502020204030204" pitchFamily="34" charset="0"/>
                        </a:rPr>
                        <a:t>5</a:t>
                      </a:r>
                    </a:p>
                  </a:txBody>
                  <a:tcPr marL="14288" marR="14288" marT="14288" marB="0" anchor="ctr">
                    <a:noFill/>
                  </a:tcPr>
                </a:tc>
                <a:extLst>
                  <a:ext uri="{0D108BD9-81ED-4DB2-BD59-A6C34878D82A}">
                    <a16:rowId xmlns:a16="http://schemas.microsoft.com/office/drawing/2014/main" xmlns="" val="1359252547"/>
                  </a:ext>
                </a:extLst>
              </a:tr>
              <a:tr h="288608">
                <a:tc>
                  <a:txBody>
                    <a:bodyPr/>
                    <a:lstStyle/>
                    <a:p>
                      <a:pPr algn="ctr" rtl="1" fontAlgn="ctr"/>
                      <a:r>
                        <a:rPr kumimoji="0" lang="ar-SA" sz="1700" kern="0" cap="all" dirty="0">
                          <a:solidFill>
                            <a:schemeClr val="bg1"/>
                          </a:solidFill>
                          <a:latin typeface="DIN NEXT™ ARABIC BOLD" panose="020B0803020203050203" pitchFamily="34" charset="-78"/>
                          <a:ea typeface="+mn-ea"/>
                          <a:cs typeface="DIN NEXT™ ARABIC BOLD" panose="020B0803020203050203" pitchFamily="34" charset="-78"/>
                        </a:rPr>
                        <a:t>بلدية محافطة بيش</a:t>
                      </a:r>
                    </a:p>
                  </a:txBody>
                  <a:tcPr marL="12095" marR="12095" marT="12095" marB="0" anchor="ctr">
                    <a:solidFill>
                      <a:srgbClr val="1F6F75"/>
                    </a:solidFill>
                  </a:tcPr>
                </a:tc>
                <a:tc>
                  <a:txBody>
                    <a:bodyPr/>
                    <a:lstStyle/>
                    <a:p>
                      <a:pPr algn="ctr" rtl="0" fontAlgn="ctr"/>
                      <a:r>
                        <a:rPr lang="en-US" sz="1800" b="1" i="0" u="none" strike="noStrike">
                          <a:solidFill>
                            <a:srgbClr val="000000"/>
                          </a:solidFill>
                          <a:effectLst/>
                          <a:latin typeface="Calibri" panose="020F0502020204030204" pitchFamily="34" charset="0"/>
                        </a:rPr>
                        <a:t> </a:t>
                      </a:r>
                    </a:p>
                  </a:txBody>
                  <a:tcPr marL="14288" marR="14288" marT="14288" marB="0" anchor="ctr">
                    <a:solidFill>
                      <a:schemeClr val="bg1">
                        <a:lumMod val="75000"/>
                      </a:schemeClr>
                    </a:solidFill>
                  </a:tcPr>
                </a:tc>
                <a:tc>
                  <a:txBody>
                    <a:bodyPr/>
                    <a:lstStyle/>
                    <a:p>
                      <a:pPr algn="ctr" rtl="0" fontAlgn="ctr"/>
                      <a:r>
                        <a:rPr lang="en-US" sz="1800" b="1" i="0" u="none" strike="noStrike">
                          <a:solidFill>
                            <a:srgbClr val="000000"/>
                          </a:solidFill>
                          <a:effectLst/>
                          <a:latin typeface="Calibri" panose="020F0502020204030204" pitchFamily="34" charset="0"/>
                        </a:rPr>
                        <a:t>2</a:t>
                      </a:r>
                    </a:p>
                  </a:txBody>
                  <a:tcPr marL="14288" marR="14288" marT="14288" marB="0" anchor="ctr">
                    <a:solidFill>
                      <a:schemeClr val="bg1">
                        <a:lumMod val="75000"/>
                      </a:schemeClr>
                    </a:solidFill>
                  </a:tcPr>
                </a:tc>
                <a:tc>
                  <a:txBody>
                    <a:bodyPr/>
                    <a:lstStyle/>
                    <a:p>
                      <a:pPr algn="ctr" rtl="0" fontAlgn="ctr"/>
                      <a:r>
                        <a:rPr lang="en-US" sz="1800" b="1" i="0" u="none" strike="noStrike">
                          <a:solidFill>
                            <a:srgbClr val="000000"/>
                          </a:solidFill>
                          <a:effectLst/>
                          <a:latin typeface="Calibri" panose="020F0502020204030204" pitchFamily="34" charset="0"/>
                        </a:rPr>
                        <a:t> </a:t>
                      </a:r>
                    </a:p>
                  </a:txBody>
                  <a:tcPr marL="14288" marR="14288" marT="14288" marB="0" anchor="ctr">
                    <a:solidFill>
                      <a:schemeClr val="bg1">
                        <a:lumMod val="75000"/>
                      </a:schemeClr>
                    </a:solidFill>
                  </a:tcPr>
                </a:tc>
                <a:tc>
                  <a:txBody>
                    <a:bodyPr/>
                    <a:lstStyle/>
                    <a:p>
                      <a:pPr algn="ctr" rtl="0" fontAlgn="ctr"/>
                      <a:r>
                        <a:rPr lang="en-US" sz="1800" b="1" i="0" u="none" strike="noStrike">
                          <a:solidFill>
                            <a:srgbClr val="000000"/>
                          </a:solidFill>
                          <a:effectLst/>
                          <a:latin typeface="Calibri" panose="020F0502020204030204" pitchFamily="34" charset="0"/>
                        </a:rPr>
                        <a:t>5</a:t>
                      </a:r>
                    </a:p>
                  </a:txBody>
                  <a:tcPr marL="14288" marR="14288" marT="14288" marB="0" anchor="ctr">
                    <a:solidFill>
                      <a:schemeClr val="bg1">
                        <a:lumMod val="75000"/>
                      </a:schemeClr>
                    </a:solidFill>
                  </a:tcPr>
                </a:tc>
                <a:tc>
                  <a:txBody>
                    <a:bodyPr/>
                    <a:lstStyle/>
                    <a:p>
                      <a:pPr algn="ctr" rtl="0" fontAlgn="ctr"/>
                      <a:r>
                        <a:rPr lang="en-US" sz="1800" b="1" i="0" u="none" strike="noStrike">
                          <a:solidFill>
                            <a:srgbClr val="000000"/>
                          </a:solidFill>
                          <a:effectLst/>
                          <a:latin typeface="Calibri" panose="020F0502020204030204" pitchFamily="34" charset="0"/>
                        </a:rPr>
                        <a:t>7</a:t>
                      </a:r>
                    </a:p>
                  </a:txBody>
                  <a:tcPr marL="14288" marR="14288" marT="14288" marB="0" anchor="ctr">
                    <a:solidFill>
                      <a:schemeClr val="bg1">
                        <a:lumMod val="75000"/>
                      </a:schemeClr>
                    </a:solidFill>
                  </a:tcPr>
                </a:tc>
                <a:extLst>
                  <a:ext uri="{0D108BD9-81ED-4DB2-BD59-A6C34878D82A}">
                    <a16:rowId xmlns:a16="http://schemas.microsoft.com/office/drawing/2014/main" xmlns="" val="2628183610"/>
                  </a:ext>
                </a:extLst>
              </a:tr>
              <a:tr h="288608">
                <a:tc>
                  <a:txBody>
                    <a:bodyPr/>
                    <a:lstStyle/>
                    <a:p>
                      <a:pPr algn="ctr" rtl="1" fontAlgn="ctr"/>
                      <a:r>
                        <a:rPr kumimoji="0" lang="ar-SA" sz="1700" kern="0" cap="all">
                          <a:solidFill>
                            <a:schemeClr val="bg1"/>
                          </a:solidFill>
                          <a:latin typeface="DIN NEXT™ ARABIC BOLD" panose="020B0803020203050203" pitchFamily="34" charset="-78"/>
                          <a:ea typeface="+mn-ea"/>
                          <a:cs typeface="DIN NEXT™ ARABIC BOLD" panose="020B0803020203050203" pitchFamily="34" charset="-78"/>
                        </a:rPr>
                        <a:t>بلدية محافظة ابى عريش</a:t>
                      </a:r>
                    </a:p>
                  </a:txBody>
                  <a:tcPr marL="12095" marR="12095" marT="12095" marB="0" anchor="ctr">
                    <a:solidFill>
                      <a:srgbClr val="1F6F75"/>
                    </a:solidFill>
                  </a:tcPr>
                </a:tc>
                <a:tc>
                  <a:txBody>
                    <a:bodyPr/>
                    <a:lstStyle/>
                    <a:p>
                      <a:pPr algn="ctr" rtl="0" fontAlgn="ctr"/>
                      <a:r>
                        <a:rPr lang="en-US" sz="1800" b="1" i="0" u="none" strike="noStrike">
                          <a:solidFill>
                            <a:srgbClr val="000000"/>
                          </a:solidFill>
                          <a:effectLst/>
                          <a:latin typeface="Calibri" panose="020F0502020204030204" pitchFamily="34" charset="0"/>
                        </a:rPr>
                        <a:t>1</a:t>
                      </a:r>
                    </a:p>
                  </a:txBody>
                  <a:tcPr marL="14288" marR="14288" marT="14288" marB="0" anchor="ctr">
                    <a:noFill/>
                  </a:tcPr>
                </a:tc>
                <a:tc>
                  <a:txBody>
                    <a:bodyPr/>
                    <a:lstStyle/>
                    <a:p>
                      <a:pPr algn="ctr" rtl="0" fontAlgn="ctr"/>
                      <a:r>
                        <a:rPr lang="en-US" sz="1800" b="1" i="0" u="none" strike="noStrike">
                          <a:solidFill>
                            <a:srgbClr val="000000"/>
                          </a:solidFill>
                          <a:effectLst/>
                          <a:latin typeface="Calibri" panose="020F0502020204030204" pitchFamily="34" charset="0"/>
                        </a:rPr>
                        <a:t>1</a:t>
                      </a:r>
                    </a:p>
                  </a:txBody>
                  <a:tcPr marL="14288" marR="14288" marT="14288" marB="0" anchor="ctr">
                    <a:noFill/>
                  </a:tcPr>
                </a:tc>
                <a:tc>
                  <a:txBody>
                    <a:bodyPr/>
                    <a:lstStyle/>
                    <a:p>
                      <a:pPr algn="ctr" rtl="0" fontAlgn="ctr"/>
                      <a:r>
                        <a:rPr lang="en-US" sz="1800" b="1" i="0" u="none" strike="noStrike">
                          <a:solidFill>
                            <a:srgbClr val="000000"/>
                          </a:solidFill>
                          <a:effectLst/>
                          <a:latin typeface="Calibri" panose="020F0502020204030204" pitchFamily="34" charset="0"/>
                        </a:rPr>
                        <a:t> </a:t>
                      </a:r>
                    </a:p>
                  </a:txBody>
                  <a:tcPr marL="14288" marR="14288" marT="14288" marB="0" anchor="ctr">
                    <a:noFill/>
                  </a:tcPr>
                </a:tc>
                <a:tc>
                  <a:txBody>
                    <a:bodyPr/>
                    <a:lstStyle/>
                    <a:p>
                      <a:pPr algn="ctr" rtl="0" fontAlgn="ctr"/>
                      <a:r>
                        <a:rPr lang="en-US" sz="1800" b="1" i="0" u="none" strike="noStrike" dirty="0">
                          <a:solidFill>
                            <a:srgbClr val="000000"/>
                          </a:solidFill>
                          <a:effectLst/>
                          <a:latin typeface="Calibri" panose="020F0502020204030204" pitchFamily="34" charset="0"/>
                        </a:rPr>
                        <a:t>2</a:t>
                      </a:r>
                    </a:p>
                  </a:txBody>
                  <a:tcPr marL="14288" marR="14288" marT="14288" marB="0" anchor="ctr">
                    <a:noFill/>
                  </a:tcPr>
                </a:tc>
                <a:tc>
                  <a:txBody>
                    <a:bodyPr/>
                    <a:lstStyle/>
                    <a:p>
                      <a:pPr algn="ctr" rtl="0" fontAlgn="ctr"/>
                      <a:r>
                        <a:rPr lang="en-US" sz="1800" b="1" i="0" u="none" strike="noStrike">
                          <a:solidFill>
                            <a:srgbClr val="000000"/>
                          </a:solidFill>
                          <a:effectLst/>
                          <a:latin typeface="Calibri" panose="020F0502020204030204" pitchFamily="34" charset="0"/>
                        </a:rPr>
                        <a:t>4</a:t>
                      </a:r>
                    </a:p>
                  </a:txBody>
                  <a:tcPr marL="14288" marR="14288" marT="14288" marB="0" anchor="ctr">
                    <a:noFill/>
                  </a:tcPr>
                </a:tc>
                <a:extLst>
                  <a:ext uri="{0D108BD9-81ED-4DB2-BD59-A6C34878D82A}">
                    <a16:rowId xmlns:a16="http://schemas.microsoft.com/office/drawing/2014/main" xmlns="" val="1650697985"/>
                  </a:ext>
                </a:extLst>
              </a:tr>
              <a:tr h="291765">
                <a:tc>
                  <a:txBody>
                    <a:bodyPr/>
                    <a:lstStyle/>
                    <a:p>
                      <a:pPr algn="ctr" rtl="1" fontAlgn="ctr"/>
                      <a:r>
                        <a:rPr kumimoji="0" lang="ar-SA" sz="1700" kern="0" cap="all" dirty="0">
                          <a:solidFill>
                            <a:schemeClr val="bg1"/>
                          </a:solidFill>
                          <a:latin typeface="DIN NEXT™ ARABIC BOLD" panose="020B0803020203050203" pitchFamily="34" charset="-78"/>
                          <a:ea typeface="+mn-ea"/>
                          <a:cs typeface="DIN NEXT™ ARABIC BOLD" panose="020B0803020203050203" pitchFamily="34" charset="-78"/>
                        </a:rPr>
                        <a:t>بلدية محافظة احد المسارحة</a:t>
                      </a:r>
                    </a:p>
                  </a:txBody>
                  <a:tcPr marL="12095" marR="12095" marT="12095" marB="0" anchor="ctr">
                    <a:solidFill>
                      <a:srgbClr val="1F6F75"/>
                    </a:solidFill>
                  </a:tcPr>
                </a:tc>
                <a:tc>
                  <a:txBody>
                    <a:bodyPr/>
                    <a:lstStyle/>
                    <a:p>
                      <a:pPr algn="ctr" rtl="0" fontAlgn="ctr"/>
                      <a:r>
                        <a:rPr lang="en-US" sz="1800" b="1" i="0" u="none" strike="noStrike">
                          <a:solidFill>
                            <a:srgbClr val="000000"/>
                          </a:solidFill>
                          <a:effectLst/>
                          <a:latin typeface="Calibri" panose="020F0502020204030204" pitchFamily="34" charset="0"/>
                        </a:rPr>
                        <a:t>1</a:t>
                      </a:r>
                    </a:p>
                  </a:txBody>
                  <a:tcPr marL="14288" marR="14288" marT="14288" marB="0" anchor="ctr">
                    <a:solidFill>
                      <a:schemeClr val="bg1">
                        <a:lumMod val="75000"/>
                      </a:schemeClr>
                    </a:solidFill>
                  </a:tcPr>
                </a:tc>
                <a:tc>
                  <a:txBody>
                    <a:bodyPr/>
                    <a:lstStyle/>
                    <a:p>
                      <a:pPr algn="ctr" rtl="0" fontAlgn="ctr"/>
                      <a:r>
                        <a:rPr lang="en-US" sz="1800" b="1" i="0" u="none" strike="noStrike">
                          <a:solidFill>
                            <a:srgbClr val="000000"/>
                          </a:solidFill>
                          <a:effectLst/>
                          <a:latin typeface="Calibri" panose="020F0502020204030204" pitchFamily="34" charset="0"/>
                        </a:rPr>
                        <a:t>2</a:t>
                      </a:r>
                    </a:p>
                  </a:txBody>
                  <a:tcPr marL="14288" marR="14288" marT="14288" marB="0" anchor="ctr">
                    <a:solidFill>
                      <a:schemeClr val="bg1">
                        <a:lumMod val="75000"/>
                      </a:schemeClr>
                    </a:solidFill>
                  </a:tcPr>
                </a:tc>
                <a:tc>
                  <a:txBody>
                    <a:bodyPr/>
                    <a:lstStyle/>
                    <a:p>
                      <a:pPr algn="ctr" rtl="0" fontAlgn="ctr"/>
                      <a:r>
                        <a:rPr lang="en-US" sz="1800" b="1" i="0" u="none" strike="noStrike">
                          <a:solidFill>
                            <a:srgbClr val="000000"/>
                          </a:solidFill>
                          <a:effectLst/>
                          <a:latin typeface="Calibri" panose="020F0502020204030204" pitchFamily="34" charset="0"/>
                        </a:rPr>
                        <a:t>3</a:t>
                      </a:r>
                    </a:p>
                  </a:txBody>
                  <a:tcPr marL="14288" marR="14288" marT="14288" marB="0" anchor="ctr">
                    <a:solidFill>
                      <a:schemeClr val="bg1">
                        <a:lumMod val="75000"/>
                      </a:schemeClr>
                    </a:solidFill>
                  </a:tcPr>
                </a:tc>
                <a:tc>
                  <a:txBody>
                    <a:bodyPr/>
                    <a:lstStyle/>
                    <a:p>
                      <a:pPr algn="ctr" rtl="0" fontAlgn="ctr"/>
                      <a:r>
                        <a:rPr lang="en-US" sz="1800" b="1" i="0" u="none" strike="noStrike" dirty="0">
                          <a:solidFill>
                            <a:srgbClr val="000000"/>
                          </a:solidFill>
                          <a:effectLst/>
                          <a:latin typeface="Calibri" panose="020F0502020204030204" pitchFamily="34" charset="0"/>
                        </a:rPr>
                        <a:t>3</a:t>
                      </a:r>
                    </a:p>
                  </a:txBody>
                  <a:tcPr marL="14288" marR="14288" marT="14288" marB="0" anchor="ctr">
                    <a:solidFill>
                      <a:schemeClr val="bg1">
                        <a:lumMod val="75000"/>
                      </a:schemeClr>
                    </a:solidFill>
                  </a:tcPr>
                </a:tc>
                <a:tc>
                  <a:txBody>
                    <a:bodyPr/>
                    <a:lstStyle/>
                    <a:p>
                      <a:pPr algn="ctr" rtl="0" fontAlgn="ctr"/>
                      <a:r>
                        <a:rPr lang="en-US" sz="1800" b="1" i="0" u="none" strike="noStrike">
                          <a:solidFill>
                            <a:srgbClr val="000000"/>
                          </a:solidFill>
                          <a:effectLst/>
                          <a:latin typeface="Calibri" panose="020F0502020204030204" pitchFamily="34" charset="0"/>
                        </a:rPr>
                        <a:t>9</a:t>
                      </a:r>
                    </a:p>
                  </a:txBody>
                  <a:tcPr marL="14288" marR="14288" marT="14288" marB="0" anchor="ctr">
                    <a:solidFill>
                      <a:schemeClr val="bg1">
                        <a:lumMod val="75000"/>
                      </a:schemeClr>
                    </a:solidFill>
                  </a:tcPr>
                </a:tc>
                <a:extLst>
                  <a:ext uri="{0D108BD9-81ED-4DB2-BD59-A6C34878D82A}">
                    <a16:rowId xmlns:a16="http://schemas.microsoft.com/office/drawing/2014/main" xmlns="" val="3540881251"/>
                  </a:ext>
                </a:extLst>
              </a:tr>
              <a:tr h="288608">
                <a:tc>
                  <a:txBody>
                    <a:bodyPr/>
                    <a:lstStyle/>
                    <a:p>
                      <a:pPr algn="ctr" rtl="1" fontAlgn="ctr"/>
                      <a:r>
                        <a:rPr kumimoji="0" lang="ar-SA" sz="1700" kern="0" cap="all" dirty="0">
                          <a:solidFill>
                            <a:schemeClr val="bg1"/>
                          </a:solidFill>
                          <a:latin typeface="DIN NEXT™ ARABIC BOLD" panose="020B0803020203050203" pitchFamily="34" charset="-78"/>
                          <a:ea typeface="+mn-ea"/>
                          <a:cs typeface="DIN NEXT™ ARABIC BOLD" panose="020B0803020203050203" pitchFamily="34" charset="-78"/>
                        </a:rPr>
                        <a:t>بلدية محافظة الدائر بني مالك</a:t>
                      </a:r>
                    </a:p>
                  </a:txBody>
                  <a:tcPr marL="12095" marR="12095" marT="12095" marB="0" anchor="ctr">
                    <a:solidFill>
                      <a:srgbClr val="1F6F75"/>
                    </a:solidFill>
                  </a:tcPr>
                </a:tc>
                <a:tc>
                  <a:txBody>
                    <a:bodyPr/>
                    <a:lstStyle/>
                    <a:p>
                      <a:pPr algn="ctr" rtl="0" fontAlgn="ctr"/>
                      <a:r>
                        <a:rPr lang="en-US" sz="1800" b="1" i="0" u="none" strike="noStrike">
                          <a:solidFill>
                            <a:srgbClr val="000000"/>
                          </a:solidFill>
                          <a:effectLst/>
                          <a:latin typeface="Calibri" panose="020F0502020204030204" pitchFamily="34" charset="0"/>
                        </a:rPr>
                        <a:t> </a:t>
                      </a:r>
                    </a:p>
                  </a:txBody>
                  <a:tcPr marL="14288" marR="14288" marT="14288" marB="0" anchor="ctr">
                    <a:noFill/>
                  </a:tcPr>
                </a:tc>
                <a:tc>
                  <a:txBody>
                    <a:bodyPr/>
                    <a:lstStyle/>
                    <a:p>
                      <a:pPr algn="ctr" rtl="0" fontAlgn="ctr"/>
                      <a:r>
                        <a:rPr lang="en-US" sz="1800" b="1" i="0" u="none" strike="noStrike">
                          <a:solidFill>
                            <a:srgbClr val="000000"/>
                          </a:solidFill>
                          <a:effectLst/>
                          <a:latin typeface="Calibri" panose="020F0502020204030204" pitchFamily="34" charset="0"/>
                        </a:rPr>
                        <a:t>1</a:t>
                      </a:r>
                    </a:p>
                  </a:txBody>
                  <a:tcPr marL="14288" marR="14288" marT="14288" marB="0" anchor="ctr">
                    <a:noFill/>
                  </a:tcPr>
                </a:tc>
                <a:tc>
                  <a:txBody>
                    <a:bodyPr/>
                    <a:lstStyle/>
                    <a:p>
                      <a:pPr algn="ctr" rtl="0" fontAlgn="ctr"/>
                      <a:r>
                        <a:rPr lang="en-US" sz="1800" b="1" i="0" u="none" strike="noStrike">
                          <a:solidFill>
                            <a:srgbClr val="000000"/>
                          </a:solidFill>
                          <a:effectLst/>
                          <a:latin typeface="Calibri" panose="020F0502020204030204" pitchFamily="34" charset="0"/>
                        </a:rPr>
                        <a:t> </a:t>
                      </a:r>
                    </a:p>
                  </a:txBody>
                  <a:tcPr marL="14288" marR="14288" marT="14288" marB="0" anchor="ctr">
                    <a:noFill/>
                  </a:tcPr>
                </a:tc>
                <a:tc>
                  <a:txBody>
                    <a:bodyPr/>
                    <a:lstStyle/>
                    <a:p>
                      <a:pPr algn="ctr" rtl="0" fontAlgn="ctr"/>
                      <a:r>
                        <a:rPr lang="en-US" sz="1800" b="1" i="0" u="none" strike="noStrike" dirty="0">
                          <a:solidFill>
                            <a:srgbClr val="000000"/>
                          </a:solidFill>
                          <a:effectLst/>
                          <a:latin typeface="Calibri" panose="020F0502020204030204" pitchFamily="34" charset="0"/>
                        </a:rPr>
                        <a:t>1</a:t>
                      </a:r>
                    </a:p>
                  </a:txBody>
                  <a:tcPr marL="14288" marR="14288" marT="14288" marB="0" anchor="ctr">
                    <a:noFill/>
                  </a:tcPr>
                </a:tc>
                <a:tc>
                  <a:txBody>
                    <a:bodyPr/>
                    <a:lstStyle/>
                    <a:p>
                      <a:pPr algn="ctr" rtl="0" fontAlgn="ctr"/>
                      <a:r>
                        <a:rPr lang="en-US" sz="1800" b="1" i="0" u="none" strike="noStrike" dirty="0">
                          <a:solidFill>
                            <a:srgbClr val="000000"/>
                          </a:solidFill>
                          <a:effectLst/>
                          <a:latin typeface="Calibri" panose="020F0502020204030204" pitchFamily="34" charset="0"/>
                        </a:rPr>
                        <a:t>2</a:t>
                      </a:r>
                    </a:p>
                  </a:txBody>
                  <a:tcPr marL="14288" marR="14288" marT="14288" marB="0" anchor="ctr">
                    <a:noFill/>
                  </a:tcPr>
                </a:tc>
                <a:extLst>
                  <a:ext uri="{0D108BD9-81ED-4DB2-BD59-A6C34878D82A}">
                    <a16:rowId xmlns:a16="http://schemas.microsoft.com/office/drawing/2014/main" xmlns="" val="162019227"/>
                  </a:ext>
                </a:extLst>
              </a:tr>
              <a:tr h="288608">
                <a:tc>
                  <a:txBody>
                    <a:bodyPr/>
                    <a:lstStyle/>
                    <a:p>
                      <a:pPr algn="ctr" rtl="1" fontAlgn="ctr"/>
                      <a:r>
                        <a:rPr kumimoji="0" lang="ar-SA" sz="1700" kern="0" cap="all" dirty="0">
                          <a:solidFill>
                            <a:schemeClr val="bg1"/>
                          </a:solidFill>
                          <a:latin typeface="DIN NEXT™ ARABIC BOLD" panose="020B0803020203050203" pitchFamily="34" charset="-78"/>
                          <a:ea typeface="+mn-ea"/>
                          <a:cs typeface="DIN NEXT™ ARABIC BOLD" panose="020B0803020203050203" pitchFamily="34" charset="-78"/>
                        </a:rPr>
                        <a:t>بلدية محافظة الدرب</a:t>
                      </a:r>
                    </a:p>
                  </a:txBody>
                  <a:tcPr marL="12095" marR="12095" marT="12095" marB="0" anchor="ctr">
                    <a:solidFill>
                      <a:srgbClr val="1F6F75"/>
                    </a:solidFill>
                  </a:tcPr>
                </a:tc>
                <a:tc>
                  <a:txBody>
                    <a:bodyPr/>
                    <a:lstStyle/>
                    <a:p>
                      <a:pPr algn="ctr" rtl="0" fontAlgn="ctr"/>
                      <a:r>
                        <a:rPr lang="en-US" sz="1800" b="1" i="0" u="none" strike="noStrike">
                          <a:solidFill>
                            <a:srgbClr val="000000"/>
                          </a:solidFill>
                          <a:effectLst/>
                          <a:latin typeface="Calibri" panose="020F0502020204030204" pitchFamily="34" charset="0"/>
                        </a:rPr>
                        <a:t>2</a:t>
                      </a:r>
                    </a:p>
                  </a:txBody>
                  <a:tcPr marL="14288" marR="14288" marT="14288" marB="0" anchor="ctr">
                    <a:solidFill>
                      <a:schemeClr val="bg1">
                        <a:lumMod val="75000"/>
                      </a:schemeClr>
                    </a:solidFill>
                  </a:tcPr>
                </a:tc>
                <a:tc>
                  <a:txBody>
                    <a:bodyPr/>
                    <a:lstStyle/>
                    <a:p>
                      <a:pPr algn="ctr" rtl="0" fontAlgn="ctr"/>
                      <a:r>
                        <a:rPr lang="en-US" sz="1800" b="1" i="0" u="none" strike="noStrike">
                          <a:solidFill>
                            <a:srgbClr val="000000"/>
                          </a:solidFill>
                          <a:effectLst/>
                          <a:latin typeface="Calibri" panose="020F0502020204030204" pitchFamily="34" charset="0"/>
                        </a:rPr>
                        <a:t> </a:t>
                      </a:r>
                    </a:p>
                  </a:txBody>
                  <a:tcPr marL="14288" marR="14288" marT="14288" marB="0" anchor="ctr">
                    <a:solidFill>
                      <a:schemeClr val="bg1">
                        <a:lumMod val="75000"/>
                      </a:schemeClr>
                    </a:solidFill>
                  </a:tcPr>
                </a:tc>
                <a:tc>
                  <a:txBody>
                    <a:bodyPr/>
                    <a:lstStyle/>
                    <a:p>
                      <a:pPr algn="ctr" rtl="0" fontAlgn="ctr"/>
                      <a:r>
                        <a:rPr lang="en-US" sz="1800" b="1" i="0" u="none" strike="noStrike">
                          <a:solidFill>
                            <a:srgbClr val="000000"/>
                          </a:solidFill>
                          <a:effectLst/>
                          <a:latin typeface="Calibri" panose="020F0502020204030204" pitchFamily="34" charset="0"/>
                        </a:rPr>
                        <a:t>3</a:t>
                      </a:r>
                    </a:p>
                  </a:txBody>
                  <a:tcPr marL="14288" marR="14288" marT="14288" marB="0" anchor="ctr">
                    <a:solidFill>
                      <a:schemeClr val="bg1">
                        <a:lumMod val="75000"/>
                      </a:schemeClr>
                    </a:solidFill>
                  </a:tcPr>
                </a:tc>
                <a:tc>
                  <a:txBody>
                    <a:bodyPr/>
                    <a:lstStyle/>
                    <a:p>
                      <a:pPr algn="ctr" rtl="0" fontAlgn="ctr"/>
                      <a:r>
                        <a:rPr lang="en-US" sz="1800" b="1" i="0" u="none" strike="noStrike">
                          <a:solidFill>
                            <a:srgbClr val="000000"/>
                          </a:solidFill>
                          <a:effectLst/>
                          <a:latin typeface="Calibri" panose="020F0502020204030204" pitchFamily="34" charset="0"/>
                        </a:rPr>
                        <a:t>3</a:t>
                      </a:r>
                    </a:p>
                  </a:txBody>
                  <a:tcPr marL="14288" marR="14288" marT="14288" marB="0" anchor="ctr">
                    <a:solidFill>
                      <a:schemeClr val="bg1">
                        <a:lumMod val="75000"/>
                      </a:schemeClr>
                    </a:solidFill>
                  </a:tcPr>
                </a:tc>
                <a:tc>
                  <a:txBody>
                    <a:bodyPr/>
                    <a:lstStyle/>
                    <a:p>
                      <a:pPr algn="ctr" rtl="0" fontAlgn="ctr"/>
                      <a:r>
                        <a:rPr lang="en-US" sz="1800" b="1" i="0" u="none" strike="noStrike" dirty="0">
                          <a:solidFill>
                            <a:srgbClr val="000000"/>
                          </a:solidFill>
                          <a:effectLst/>
                          <a:latin typeface="Calibri" panose="020F0502020204030204" pitchFamily="34" charset="0"/>
                        </a:rPr>
                        <a:t>8</a:t>
                      </a:r>
                    </a:p>
                  </a:txBody>
                  <a:tcPr marL="14288" marR="14288" marT="14288" marB="0" anchor="ctr">
                    <a:solidFill>
                      <a:schemeClr val="bg1">
                        <a:lumMod val="75000"/>
                      </a:schemeClr>
                    </a:solidFill>
                  </a:tcPr>
                </a:tc>
                <a:extLst>
                  <a:ext uri="{0D108BD9-81ED-4DB2-BD59-A6C34878D82A}">
                    <a16:rowId xmlns:a16="http://schemas.microsoft.com/office/drawing/2014/main" xmlns="" val="2925102616"/>
                  </a:ext>
                </a:extLst>
              </a:tr>
              <a:tr h="288608">
                <a:tc>
                  <a:txBody>
                    <a:bodyPr/>
                    <a:lstStyle/>
                    <a:p>
                      <a:pPr algn="ctr" rtl="1" fontAlgn="ctr"/>
                      <a:r>
                        <a:rPr kumimoji="0" lang="ar-SA" sz="1700" kern="0" cap="all" dirty="0">
                          <a:solidFill>
                            <a:schemeClr val="bg1"/>
                          </a:solidFill>
                          <a:latin typeface="DIN NEXT™ ARABIC BOLD" panose="020B0803020203050203" pitchFamily="34" charset="-78"/>
                          <a:ea typeface="+mn-ea"/>
                          <a:cs typeface="DIN NEXT™ ARABIC BOLD" panose="020B0803020203050203" pitchFamily="34" charset="-78"/>
                        </a:rPr>
                        <a:t>بلدية محافظة الريث</a:t>
                      </a:r>
                    </a:p>
                  </a:txBody>
                  <a:tcPr marL="12095" marR="12095" marT="12095" marB="0" anchor="ctr">
                    <a:solidFill>
                      <a:srgbClr val="1F6F75"/>
                    </a:solidFill>
                  </a:tcPr>
                </a:tc>
                <a:tc>
                  <a:txBody>
                    <a:bodyPr/>
                    <a:lstStyle/>
                    <a:p>
                      <a:pPr algn="ctr" rtl="0" fontAlgn="ctr"/>
                      <a:r>
                        <a:rPr lang="en-US" sz="1800" b="1" i="0" u="none" strike="noStrike">
                          <a:solidFill>
                            <a:srgbClr val="000000"/>
                          </a:solidFill>
                          <a:effectLst/>
                          <a:latin typeface="Calibri" panose="020F0502020204030204" pitchFamily="34" charset="0"/>
                        </a:rPr>
                        <a:t> </a:t>
                      </a:r>
                    </a:p>
                  </a:txBody>
                  <a:tcPr marL="14288" marR="14288" marT="14288" marB="0" anchor="ctr">
                    <a:noFill/>
                  </a:tcPr>
                </a:tc>
                <a:tc>
                  <a:txBody>
                    <a:bodyPr/>
                    <a:lstStyle/>
                    <a:p>
                      <a:pPr algn="ctr" rtl="0" fontAlgn="ctr"/>
                      <a:r>
                        <a:rPr lang="en-US" sz="1800" b="1" i="0" u="none" strike="noStrike">
                          <a:solidFill>
                            <a:srgbClr val="000000"/>
                          </a:solidFill>
                          <a:effectLst/>
                          <a:latin typeface="Calibri" panose="020F0502020204030204" pitchFamily="34" charset="0"/>
                        </a:rPr>
                        <a:t>1</a:t>
                      </a:r>
                    </a:p>
                  </a:txBody>
                  <a:tcPr marL="14288" marR="14288" marT="14288" marB="0" anchor="ctr">
                    <a:noFill/>
                  </a:tcPr>
                </a:tc>
                <a:tc>
                  <a:txBody>
                    <a:bodyPr/>
                    <a:lstStyle/>
                    <a:p>
                      <a:pPr algn="ctr" rtl="0" fontAlgn="ctr"/>
                      <a:r>
                        <a:rPr lang="en-US" sz="1800" b="1" i="0" u="none" strike="noStrike">
                          <a:solidFill>
                            <a:srgbClr val="000000"/>
                          </a:solidFill>
                          <a:effectLst/>
                          <a:latin typeface="Calibri" panose="020F0502020204030204" pitchFamily="34" charset="0"/>
                        </a:rPr>
                        <a:t> </a:t>
                      </a:r>
                    </a:p>
                  </a:txBody>
                  <a:tcPr marL="14288" marR="14288" marT="14288" marB="0" anchor="ctr">
                    <a:noFill/>
                  </a:tcPr>
                </a:tc>
                <a:tc>
                  <a:txBody>
                    <a:bodyPr/>
                    <a:lstStyle/>
                    <a:p>
                      <a:pPr algn="ctr" rtl="0" fontAlgn="ctr"/>
                      <a:r>
                        <a:rPr lang="en-US" sz="1800" b="1" i="0" u="none" strike="noStrike">
                          <a:solidFill>
                            <a:srgbClr val="000000"/>
                          </a:solidFill>
                          <a:effectLst/>
                          <a:latin typeface="Calibri" panose="020F0502020204030204" pitchFamily="34" charset="0"/>
                        </a:rPr>
                        <a:t>1</a:t>
                      </a:r>
                    </a:p>
                  </a:txBody>
                  <a:tcPr marL="14288" marR="14288" marT="14288" marB="0" anchor="ctr">
                    <a:noFill/>
                  </a:tcPr>
                </a:tc>
                <a:tc>
                  <a:txBody>
                    <a:bodyPr/>
                    <a:lstStyle/>
                    <a:p>
                      <a:pPr algn="ctr" rtl="0" fontAlgn="ctr"/>
                      <a:r>
                        <a:rPr lang="en-US" sz="1800" b="1" i="0" u="none" strike="noStrike" dirty="0">
                          <a:solidFill>
                            <a:srgbClr val="000000"/>
                          </a:solidFill>
                          <a:effectLst/>
                          <a:latin typeface="Calibri" panose="020F0502020204030204" pitchFamily="34" charset="0"/>
                        </a:rPr>
                        <a:t>2</a:t>
                      </a:r>
                    </a:p>
                  </a:txBody>
                  <a:tcPr marL="14288" marR="14288" marT="14288" marB="0" anchor="ctr">
                    <a:noFill/>
                  </a:tcPr>
                </a:tc>
                <a:extLst>
                  <a:ext uri="{0D108BD9-81ED-4DB2-BD59-A6C34878D82A}">
                    <a16:rowId xmlns:a16="http://schemas.microsoft.com/office/drawing/2014/main" xmlns="" val="3342596138"/>
                  </a:ext>
                </a:extLst>
              </a:tr>
              <a:tr h="288608">
                <a:tc>
                  <a:txBody>
                    <a:bodyPr/>
                    <a:lstStyle/>
                    <a:p>
                      <a:pPr algn="ctr" rtl="1" fontAlgn="ctr"/>
                      <a:r>
                        <a:rPr kumimoji="0" lang="ar-SA" sz="1700" kern="0" cap="all" dirty="0">
                          <a:solidFill>
                            <a:schemeClr val="bg1"/>
                          </a:solidFill>
                          <a:latin typeface="DIN NEXT™ ARABIC BOLD" panose="020B0803020203050203" pitchFamily="34" charset="-78"/>
                          <a:ea typeface="+mn-ea"/>
                          <a:cs typeface="DIN NEXT™ ARABIC BOLD" panose="020B0803020203050203" pitchFamily="34" charset="-78"/>
                        </a:rPr>
                        <a:t>بلدية محافظة العارضة</a:t>
                      </a:r>
                    </a:p>
                  </a:txBody>
                  <a:tcPr marL="12095" marR="12095" marT="12095" marB="0" anchor="ctr">
                    <a:solidFill>
                      <a:srgbClr val="1F6F75"/>
                    </a:solidFill>
                  </a:tcPr>
                </a:tc>
                <a:tc>
                  <a:txBody>
                    <a:bodyPr/>
                    <a:lstStyle/>
                    <a:p>
                      <a:pPr algn="ctr" rtl="0" fontAlgn="ctr"/>
                      <a:r>
                        <a:rPr lang="en-US" sz="1800" b="1" i="0" u="none" strike="noStrike">
                          <a:solidFill>
                            <a:srgbClr val="000000"/>
                          </a:solidFill>
                          <a:effectLst/>
                          <a:latin typeface="Calibri" panose="020F0502020204030204" pitchFamily="34" charset="0"/>
                        </a:rPr>
                        <a:t>1</a:t>
                      </a:r>
                    </a:p>
                  </a:txBody>
                  <a:tcPr marL="14288" marR="14288" marT="14288" marB="0" anchor="ctr">
                    <a:solidFill>
                      <a:schemeClr val="bg1">
                        <a:lumMod val="75000"/>
                      </a:schemeClr>
                    </a:solidFill>
                  </a:tcPr>
                </a:tc>
                <a:tc>
                  <a:txBody>
                    <a:bodyPr/>
                    <a:lstStyle/>
                    <a:p>
                      <a:pPr algn="ctr" rtl="0" fontAlgn="ctr"/>
                      <a:r>
                        <a:rPr lang="en-US" sz="1800" b="1" i="0" u="none" strike="noStrike">
                          <a:solidFill>
                            <a:srgbClr val="000000"/>
                          </a:solidFill>
                          <a:effectLst/>
                          <a:latin typeface="Calibri" panose="020F0502020204030204" pitchFamily="34" charset="0"/>
                        </a:rPr>
                        <a:t>2</a:t>
                      </a:r>
                    </a:p>
                  </a:txBody>
                  <a:tcPr marL="14288" marR="14288" marT="14288" marB="0" anchor="ctr">
                    <a:solidFill>
                      <a:schemeClr val="bg1">
                        <a:lumMod val="75000"/>
                      </a:schemeClr>
                    </a:solidFill>
                  </a:tcPr>
                </a:tc>
                <a:tc>
                  <a:txBody>
                    <a:bodyPr/>
                    <a:lstStyle/>
                    <a:p>
                      <a:pPr algn="ctr" rtl="0" fontAlgn="ctr"/>
                      <a:r>
                        <a:rPr lang="en-US" sz="1800" b="1" i="0" u="none" strike="noStrike">
                          <a:solidFill>
                            <a:srgbClr val="000000"/>
                          </a:solidFill>
                          <a:effectLst/>
                          <a:latin typeface="Calibri" panose="020F0502020204030204" pitchFamily="34" charset="0"/>
                        </a:rPr>
                        <a:t>1</a:t>
                      </a:r>
                    </a:p>
                  </a:txBody>
                  <a:tcPr marL="14288" marR="14288" marT="14288" marB="0" anchor="ctr">
                    <a:solidFill>
                      <a:schemeClr val="bg1">
                        <a:lumMod val="75000"/>
                      </a:schemeClr>
                    </a:solidFill>
                  </a:tcPr>
                </a:tc>
                <a:tc>
                  <a:txBody>
                    <a:bodyPr/>
                    <a:lstStyle/>
                    <a:p>
                      <a:pPr algn="ctr" rtl="0" fontAlgn="ctr"/>
                      <a:r>
                        <a:rPr lang="en-US" sz="1800" b="1" i="0" u="none" strike="noStrike">
                          <a:solidFill>
                            <a:srgbClr val="000000"/>
                          </a:solidFill>
                          <a:effectLst/>
                          <a:latin typeface="Calibri" panose="020F0502020204030204" pitchFamily="34" charset="0"/>
                        </a:rPr>
                        <a:t>3</a:t>
                      </a:r>
                    </a:p>
                  </a:txBody>
                  <a:tcPr marL="14288" marR="14288" marT="14288" marB="0" anchor="ctr">
                    <a:solidFill>
                      <a:schemeClr val="bg1">
                        <a:lumMod val="75000"/>
                      </a:schemeClr>
                    </a:solidFill>
                  </a:tcPr>
                </a:tc>
                <a:tc>
                  <a:txBody>
                    <a:bodyPr/>
                    <a:lstStyle/>
                    <a:p>
                      <a:pPr algn="ctr" rtl="0" fontAlgn="ctr"/>
                      <a:r>
                        <a:rPr lang="en-US" sz="1800" b="1" i="0" u="none" strike="noStrike" dirty="0">
                          <a:solidFill>
                            <a:srgbClr val="000000"/>
                          </a:solidFill>
                          <a:effectLst/>
                          <a:latin typeface="Calibri" panose="020F0502020204030204" pitchFamily="34" charset="0"/>
                        </a:rPr>
                        <a:t>7</a:t>
                      </a:r>
                    </a:p>
                  </a:txBody>
                  <a:tcPr marL="14288" marR="14288" marT="14288" marB="0" anchor="ctr">
                    <a:solidFill>
                      <a:schemeClr val="bg1">
                        <a:lumMod val="75000"/>
                      </a:schemeClr>
                    </a:solidFill>
                  </a:tcPr>
                </a:tc>
                <a:extLst>
                  <a:ext uri="{0D108BD9-81ED-4DB2-BD59-A6C34878D82A}">
                    <a16:rowId xmlns:a16="http://schemas.microsoft.com/office/drawing/2014/main" xmlns="" val="2079336155"/>
                  </a:ext>
                </a:extLst>
              </a:tr>
              <a:tr h="362010">
                <a:tc>
                  <a:txBody>
                    <a:bodyPr/>
                    <a:lstStyle/>
                    <a:p>
                      <a:pPr algn="ctr" rtl="1" fontAlgn="ctr"/>
                      <a:r>
                        <a:rPr kumimoji="0" lang="ar-SA" sz="1700" kern="0" cap="all" dirty="0">
                          <a:solidFill>
                            <a:schemeClr val="bg1"/>
                          </a:solidFill>
                          <a:latin typeface="DIN NEXT™ ARABIC BOLD" panose="020B0803020203050203" pitchFamily="34" charset="-78"/>
                          <a:ea typeface="+mn-ea"/>
                          <a:cs typeface="DIN NEXT™ ARABIC BOLD" panose="020B0803020203050203" pitchFamily="34" charset="-78"/>
                        </a:rPr>
                        <a:t>بلدية محافظة العيدابي</a:t>
                      </a:r>
                    </a:p>
                  </a:txBody>
                  <a:tcPr marL="12095" marR="12095" marT="12095" marB="0" anchor="ctr">
                    <a:solidFill>
                      <a:srgbClr val="1F6F75"/>
                    </a:solidFill>
                  </a:tcPr>
                </a:tc>
                <a:tc>
                  <a:txBody>
                    <a:bodyPr/>
                    <a:lstStyle/>
                    <a:p>
                      <a:pPr algn="ctr" rtl="0" fontAlgn="ctr"/>
                      <a:r>
                        <a:rPr lang="en-US" sz="1800" b="1" i="0" u="none" strike="noStrike">
                          <a:solidFill>
                            <a:srgbClr val="000000"/>
                          </a:solidFill>
                          <a:effectLst/>
                          <a:latin typeface="Calibri" panose="020F0502020204030204" pitchFamily="34" charset="0"/>
                        </a:rPr>
                        <a:t> </a:t>
                      </a:r>
                    </a:p>
                  </a:txBody>
                  <a:tcPr marL="14288" marR="14288" marT="14288" marB="0" anchor="ctr">
                    <a:noFill/>
                  </a:tcPr>
                </a:tc>
                <a:tc>
                  <a:txBody>
                    <a:bodyPr/>
                    <a:lstStyle/>
                    <a:p>
                      <a:pPr algn="ctr" rtl="0" fontAlgn="ctr"/>
                      <a:r>
                        <a:rPr lang="en-US" sz="1800" b="1" i="0" u="none" strike="noStrike">
                          <a:solidFill>
                            <a:srgbClr val="000000"/>
                          </a:solidFill>
                          <a:effectLst/>
                          <a:latin typeface="Calibri" panose="020F0502020204030204" pitchFamily="34" charset="0"/>
                        </a:rPr>
                        <a:t> </a:t>
                      </a:r>
                    </a:p>
                  </a:txBody>
                  <a:tcPr marL="14288" marR="14288" marT="14288" marB="0" anchor="ctr">
                    <a:noFill/>
                  </a:tcPr>
                </a:tc>
                <a:tc>
                  <a:txBody>
                    <a:bodyPr/>
                    <a:lstStyle/>
                    <a:p>
                      <a:pPr algn="ctr" rtl="0" fontAlgn="ctr"/>
                      <a:r>
                        <a:rPr lang="en-US" sz="1800" b="1" i="0" u="none" strike="noStrike">
                          <a:solidFill>
                            <a:srgbClr val="000000"/>
                          </a:solidFill>
                          <a:effectLst/>
                          <a:latin typeface="Calibri" panose="020F0502020204030204" pitchFamily="34" charset="0"/>
                        </a:rPr>
                        <a:t> </a:t>
                      </a:r>
                    </a:p>
                  </a:txBody>
                  <a:tcPr marL="14288" marR="14288" marT="14288" marB="0" anchor="ctr">
                    <a:noFill/>
                  </a:tcPr>
                </a:tc>
                <a:tc>
                  <a:txBody>
                    <a:bodyPr/>
                    <a:lstStyle/>
                    <a:p>
                      <a:pPr algn="ctr" rtl="0" fontAlgn="ctr"/>
                      <a:r>
                        <a:rPr lang="en-US" sz="1800" b="1" i="0" u="none" strike="noStrike">
                          <a:solidFill>
                            <a:srgbClr val="000000"/>
                          </a:solidFill>
                          <a:effectLst/>
                          <a:latin typeface="Calibri" panose="020F0502020204030204" pitchFamily="34" charset="0"/>
                        </a:rPr>
                        <a:t>2</a:t>
                      </a:r>
                    </a:p>
                  </a:txBody>
                  <a:tcPr marL="14288" marR="14288" marT="14288" marB="0" anchor="ctr">
                    <a:noFill/>
                  </a:tcPr>
                </a:tc>
                <a:tc>
                  <a:txBody>
                    <a:bodyPr/>
                    <a:lstStyle/>
                    <a:p>
                      <a:pPr algn="ctr" rtl="0" fontAlgn="ctr"/>
                      <a:r>
                        <a:rPr lang="en-US" sz="1800" b="1" i="0" u="none" strike="noStrike" dirty="0">
                          <a:solidFill>
                            <a:srgbClr val="000000"/>
                          </a:solidFill>
                          <a:effectLst/>
                          <a:latin typeface="Calibri" panose="020F0502020204030204" pitchFamily="34" charset="0"/>
                        </a:rPr>
                        <a:t>2</a:t>
                      </a:r>
                    </a:p>
                  </a:txBody>
                  <a:tcPr marL="14288" marR="14288" marT="14288" marB="0" anchor="ctr">
                    <a:noFill/>
                  </a:tcPr>
                </a:tc>
                <a:extLst>
                  <a:ext uri="{0D108BD9-81ED-4DB2-BD59-A6C34878D82A}">
                    <a16:rowId xmlns:a16="http://schemas.microsoft.com/office/drawing/2014/main" xmlns="" val="2186535359"/>
                  </a:ext>
                </a:extLst>
              </a:tr>
              <a:tr h="288608">
                <a:tc>
                  <a:txBody>
                    <a:bodyPr/>
                    <a:lstStyle/>
                    <a:p>
                      <a:pPr algn="ctr" rtl="1" fontAlgn="ctr"/>
                      <a:r>
                        <a:rPr kumimoji="0" lang="ar-SA" sz="1700" kern="0" cap="all" dirty="0">
                          <a:solidFill>
                            <a:schemeClr val="bg1"/>
                          </a:solidFill>
                          <a:latin typeface="DIN NEXT™ ARABIC BOLD" panose="020B0803020203050203" pitchFamily="34" charset="-78"/>
                          <a:ea typeface="+mn-ea"/>
                          <a:cs typeface="DIN NEXT™ ARABIC BOLD" panose="020B0803020203050203" pitchFamily="34" charset="-78"/>
                        </a:rPr>
                        <a:t>بلدية محافظة صامطة</a:t>
                      </a:r>
                    </a:p>
                  </a:txBody>
                  <a:tcPr marL="12095" marR="12095" marT="12095" marB="0" anchor="ctr">
                    <a:solidFill>
                      <a:srgbClr val="1F6F75"/>
                    </a:solidFill>
                  </a:tcPr>
                </a:tc>
                <a:tc>
                  <a:txBody>
                    <a:bodyPr/>
                    <a:lstStyle/>
                    <a:p>
                      <a:pPr algn="ctr" rtl="0" fontAlgn="ctr"/>
                      <a:r>
                        <a:rPr lang="en-US" sz="1800" b="1" i="0" u="none" strike="noStrike">
                          <a:solidFill>
                            <a:srgbClr val="000000"/>
                          </a:solidFill>
                          <a:effectLst/>
                          <a:latin typeface="Calibri" panose="020F0502020204030204" pitchFamily="34" charset="0"/>
                        </a:rPr>
                        <a:t> </a:t>
                      </a:r>
                    </a:p>
                  </a:txBody>
                  <a:tcPr marL="14288" marR="14288" marT="14288" marB="0" anchor="ctr">
                    <a:solidFill>
                      <a:schemeClr val="bg1">
                        <a:lumMod val="75000"/>
                      </a:schemeClr>
                    </a:solidFill>
                  </a:tcPr>
                </a:tc>
                <a:tc>
                  <a:txBody>
                    <a:bodyPr/>
                    <a:lstStyle/>
                    <a:p>
                      <a:pPr algn="ctr" rtl="0" fontAlgn="ctr"/>
                      <a:r>
                        <a:rPr lang="en-US" sz="1800" b="1" i="0" u="none" strike="noStrike">
                          <a:solidFill>
                            <a:srgbClr val="000000"/>
                          </a:solidFill>
                          <a:effectLst/>
                          <a:latin typeface="Calibri" panose="020F0502020204030204" pitchFamily="34" charset="0"/>
                        </a:rPr>
                        <a:t>6</a:t>
                      </a:r>
                    </a:p>
                  </a:txBody>
                  <a:tcPr marL="14288" marR="14288" marT="14288" marB="0" anchor="ctr">
                    <a:solidFill>
                      <a:schemeClr val="bg1">
                        <a:lumMod val="75000"/>
                      </a:schemeClr>
                    </a:solidFill>
                  </a:tcPr>
                </a:tc>
                <a:tc>
                  <a:txBody>
                    <a:bodyPr/>
                    <a:lstStyle/>
                    <a:p>
                      <a:pPr algn="ctr" rtl="0" fontAlgn="ctr"/>
                      <a:r>
                        <a:rPr lang="en-US" sz="1800" b="1" i="0" u="none" strike="noStrike">
                          <a:solidFill>
                            <a:srgbClr val="000000"/>
                          </a:solidFill>
                          <a:effectLst/>
                          <a:latin typeface="Calibri" panose="020F0502020204030204" pitchFamily="34" charset="0"/>
                        </a:rPr>
                        <a:t>1</a:t>
                      </a:r>
                    </a:p>
                  </a:txBody>
                  <a:tcPr marL="14288" marR="14288" marT="14288" marB="0" anchor="ctr">
                    <a:solidFill>
                      <a:schemeClr val="bg1">
                        <a:lumMod val="75000"/>
                      </a:schemeClr>
                    </a:solidFill>
                  </a:tcPr>
                </a:tc>
                <a:tc>
                  <a:txBody>
                    <a:bodyPr/>
                    <a:lstStyle/>
                    <a:p>
                      <a:pPr algn="ctr" rtl="0" fontAlgn="ctr"/>
                      <a:r>
                        <a:rPr lang="en-US" sz="1800" b="1" i="0" u="none" strike="noStrike">
                          <a:solidFill>
                            <a:srgbClr val="000000"/>
                          </a:solidFill>
                          <a:effectLst/>
                          <a:latin typeface="Calibri" panose="020F0502020204030204" pitchFamily="34" charset="0"/>
                        </a:rPr>
                        <a:t>2</a:t>
                      </a:r>
                    </a:p>
                  </a:txBody>
                  <a:tcPr marL="14288" marR="14288" marT="14288" marB="0" anchor="ctr">
                    <a:solidFill>
                      <a:schemeClr val="bg1">
                        <a:lumMod val="75000"/>
                      </a:schemeClr>
                    </a:solidFill>
                  </a:tcPr>
                </a:tc>
                <a:tc>
                  <a:txBody>
                    <a:bodyPr/>
                    <a:lstStyle/>
                    <a:p>
                      <a:pPr algn="ctr" rtl="0" fontAlgn="ctr"/>
                      <a:r>
                        <a:rPr lang="en-US" sz="1800" b="1" i="0" u="none" strike="noStrike" dirty="0">
                          <a:solidFill>
                            <a:srgbClr val="000000"/>
                          </a:solidFill>
                          <a:effectLst/>
                          <a:latin typeface="Calibri" panose="020F0502020204030204" pitchFamily="34" charset="0"/>
                        </a:rPr>
                        <a:t>9</a:t>
                      </a:r>
                    </a:p>
                  </a:txBody>
                  <a:tcPr marL="14288" marR="14288" marT="14288" marB="0" anchor="ctr">
                    <a:solidFill>
                      <a:schemeClr val="bg1">
                        <a:lumMod val="75000"/>
                      </a:schemeClr>
                    </a:solidFill>
                  </a:tcPr>
                </a:tc>
                <a:extLst>
                  <a:ext uri="{0D108BD9-81ED-4DB2-BD59-A6C34878D82A}">
                    <a16:rowId xmlns:a16="http://schemas.microsoft.com/office/drawing/2014/main" xmlns="" val="3257103176"/>
                  </a:ext>
                </a:extLst>
              </a:tr>
              <a:tr h="288608">
                <a:tc>
                  <a:txBody>
                    <a:bodyPr/>
                    <a:lstStyle/>
                    <a:p>
                      <a:pPr algn="ctr" rtl="1" fontAlgn="ctr"/>
                      <a:r>
                        <a:rPr kumimoji="0" lang="ar-SA" sz="1700" kern="0" cap="all" dirty="0">
                          <a:solidFill>
                            <a:schemeClr val="bg1"/>
                          </a:solidFill>
                          <a:latin typeface="DIN NEXT™ ARABIC BOLD" panose="020B0803020203050203" pitchFamily="34" charset="-78"/>
                          <a:ea typeface="+mn-ea"/>
                          <a:cs typeface="DIN NEXT™ ARABIC BOLD" panose="020B0803020203050203" pitchFamily="34" charset="-78"/>
                        </a:rPr>
                        <a:t>بلدية محافظة صبياء</a:t>
                      </a:r>
                    </a:p>
                  </a:txBody>
                  <a:tcPr marL="12095" marR="12095" marT="12095" marB="0" anchor="ctr">
                    <a:solidFill>
                      <a:srgbClr val="1F6F75"/>
                    </a:solidFill>
                  </a:tcPr>
                </a:tc>
                <a:tc>
                  <a:txBody>
                    <a:bodyPr/>
                    <a:lstStyle/>
                    <a:p>
                      <a:pPr algn="ctr" rtl="0" fontAlgn="ctr"/>
                      <a:r>
                        <a:rPr lang="en-US" sz="1800" b="1" i="0" u="none" strike="noStrike">
                          <a:solidFill>
                            <a:srgbClr val="000000"/>
                          </a:solidFill>
                          <a:effectLst/>
                          <a:latin typeface="Calibri" panose="020F0502020204030204" pitchFamily="34" charset="0"/>
                        </a:rPr>
                        <a:t> </a:t>
                      </a:r>
                    </a:p>
                  </a:txBody>
                  <a:tcPr marL="14288" marR="14288" marT="14288" marB="0" anchor="ctr">
                    <a:noFill/>
                  </a:tcPr>
                </a:tc>
                <a:tc>
                  <a:txBody>
                    <a:bodyPr/>
                    <a:lstStyle/>
                    <a:p>
                      <a:pPr algn="ctr" rtl="0" fontAlgn="ctr"/>
                      <a:r>
                        <a:rPr lang="en-US" sz="1800" b="1" i="0" u="none" strike="noStrike">
                          <a:solidFill>
                            <a:srgbClr val="000000"/>
                          </a:solidFill>
                          <a:effectLst/>
                          <a:latin typeface="Calibri" panose="020F0502020204030204" pitchFamily="34" charset="0"/>
                        </a:rPr>
                        <a:t> </a:t>
                      </a:r>
                    </a:p>
                  </a:txBody>
                  <a:tcPr marL="14288" marR="14288" marT="14288" marB="0" anchor="ctr">
                    <a:noFill/>
                  </a:tcPr>
                </a:tc>
                <a:tc>
                  <a:txBody>
                    <a:bodyPr/>
                    <a:lstStyle/>
                    <a:p>
                      <a:pPr algn="ctr" rtl="0" fontAlgn="ctr"/>
                      <a:r>
                        <a:rPr lang="en-US" sz="1800" b="1" i="0" u="none" strike="noStrike">
                          <a:solidFill>
                            <a:srgbClr val="000000"/>
                          </a:solidFill>
                          <a:effectLst/>
                          <a:latin typeface="Calibri" panose="020F0502020204030204" pitchFamily="34" charset="0"/>
                        </a:rPr>
                        <a:t> </a:t>
                      </a:r>
                    </a:p>
                  </a:txBody>
                  <a:tcPr marL="14288" marR="14288" marT="14288" marB="0" anchor="ctr">
                    <a:noFill/>
                  </a:tcPr>
                </a:tc>
                <a:tc>
                  <a:txBody>
                    <a:bodyPr/>
                    <a:lstStyle/>
                    <a:p>
                      <a:pPr algn="ctr" rtl="0" fontAlgn="ctr"/>
                      <a:r>
                        <a:rPr lang="en-US" sz="1800" b="1" i="0" u="none" strike="noStrike">
                          <a:solidFill>
                            <a:srgbClr val="000000"/>
                          </a:solidFill>
                          <a:effectLst/>
                          <a:latin typeface="Calibri" panose="020F0502020204030204" pitchFamily="34" charset="0"/>
                        </a:rPr>
                        <a:t>1</a:t>
                      </a:r>
                    </a:p>
                  </a:txBody>
                  <a:tcPr marL="14288" marR="14288" marT="14288" marB="0" anchor="ctr">
                    <a:noFill/>
                  </a:tcPr>
                </a:tc>
                <a:tc>
                  <a:txBody>
                    <a:bodyPr/>
                    <a:lstStyle/>
                    <a:p>
                      <a:pPr algn="ctr" rtl="0" fontAlgn="ctr"/>
                      <a:r>
                        <a:rPr lang="en-US" sz="1800" b="1" i="0" u="none" strike="noStrike" dirty="0">
                          <a:solidFill>
                            <a:srgbClr val="000000"/>
                          </a:solidFill>
                          <a:effectLst/>
                          <a:latin typeface="Calibri" panose="020F0502020204030204" pitchFamily="34" charset="0"/>
                        </a:rPr>
                        <a:t>1</a:t>
                      </a:r>
                    </a:p>
                  </a:txBody>
                  <a:tcPr marL="14288" marR="14288" marT="14288" marB="0" anchor="ctr">
                    <a:noFill/>
                  </a:tcPr>
                </a:tc>
                <a:extLst>
                  <a:ext uri="{0D108BD9-81ED-4DB2-BD59-A6C34878D82A}">
                    <a16:rowId xmlns:a16="http://schemas.microsoft.com/office/drawing/2014/main" xmlns="" val="2011554852"/>
                  </a:ext>
                </a:extLst>
              </a:tr>
              <a:tr h="288608">
                <a:tc>
                  <a:txBody>
                    <a:bodyPr/>
                    <a:lstStyle/>
                    <a:p>
                      <a:pPr algn="ctr" rtl="1" fontAlgn="ctr"/>
                      <a:r>
                        <a:rPr kumimoji="0" lang="ar-SA" sz="1700" kern="0" cap="all" dirty="0">
                          <a:solidFill>
                            <a:schemeClr val="bg1"/>
                          </a:solidFill>
                          <a:latin typeface="DIN NEXT™ ARABIC BOLD" panose="020B0803020203050203" pitchFamily="34" charset="-78"/>
                          <a:ea typeface="+mn-ea"/>
                          <a:cs typeface="DIN NEXT™ ARABIC BOLD" panose="020B0803020203050203" pitchFamily="34" charset="-78"/>
                        </a:rPr>
                        <a:t>بلدية محافظة ضمد</a:t>
                      </a:r>
                    </a:p>
                  </a:txBody>
                  <a:tcPr marL="12095" marR="12095" marT="12095" marB="0" anchor="ctr">
                    <a:solidFill>
                      <a:srgbClr val="1F6F75"/>
                    </a:solidFill>
                  </a:tcPr>
                </a:tc>
                <a:tc>
                  <a:txBody>
                    <a:bodyPr/>
                    <a:lstStyle/>
                    <a:p>
                      <a:pPr algn="ctr" rtl="0" fontAlgn="ctr"/>
                      <a:r>
                        <a:rPr lang="en-US" sz="1800" b="1" i="0" u="none" strike="noStrike">
                          <a:solidFill>
                            <a:srgbClr val="000000"/>
                          </a:solidFill>
                          <a:effectLst/>
                          <a:latin typeface="Calibri" panose="020F0502020204030204" pitchFamily="34" charset="0"/>
                        </a:rPr>
                        <a:t> </a:t>
                      </a:r>
                    </a:p>
                  </a:txBody>
                  <a:tcPr marL="14288" marR="14288" marT="14288" marB="0" anchor="ctr">
                    <a:solidFill>
                      <a:schemeClr val="bg1">
                        <a:lumMod val="75000"/>
                      </a:schemeClr>
                    </a:solidFill>
                  </a:tcPr>
                </a:tc>
                <a:tc>
                  <a:txBody>
                    <a:bodyPr/>
                    <a:lstStyle/>
                    <a:p>
                      <a:pPr algn="ctr" rtl="0" fontAlgn="ctr"/>
                      <a:r>
                        <a:rPr lang="en-US" sz="1800" b="1" i="0" u="none" strike="noStrike">
                          <a:solidFill>
                            <a:srgbClr val="000000"/>
                          </a:solidFill>
                          <a:effectLst/>
                          <a:latin typeface="Calibri" panose="020F0502020204030204" pitchFamily="34" charset="0"/>
                        </a:rPr>
                        <a:t>1</a:t>
                      </a:r>
                    </a:p>
                  </a:txBody>
                  <a:tcPr marL="14288" marR="14288" marT="14288" marB="0" anchor="ctr">
                    <a:solidFill>
                      <a:schemeClr val="bg1">
                        <a:lumMod val="75000"/>
                      </a:schemeClr>
                    </a:solidFill>
                  </a:tcPr>
                </a:tc>
                <a:tc>
                  <a:txBody>
                    <a:bodyPr/>
                    <a:lstStyle/>
                    <a:p>
                      <a:pPr algn="ctr" rtl="0" fontAlgn="ctr"/>
                      <a:r>
                        <a:rPr lang="en-US" sz="1800" b="1" i="0" u="none" strike="noStrike">
                          <a:solidFill>
                            <a:srgbClr val="000000"/>
                          </a:solidFill>
                          <a:effectLst/>
                          <a:latin typeface="Calibri" panose="020F0502020204030204" pitchFamily="34" charset="0"/>
                        </a:rPr>
                        <a:t> </a:t>
                      </a:r>
                    </a:p>
                  </a:txBody>
                  <a:tcPr marL="14288" marR="14288" marT="14288" marB="0" anchor="ctr">
                    <a:solidFill>
                      <a:schemeClr val="bg1">
                        <a:lumMod val="75000"/>
                      </a:schemeClr>
                    </a:solidFill>
                  </a:tcPr>
                </a:tc>
                <a:tc>
                  <a:txBody>
                    <a:bodyPr/>
                    <a:lstStyle/>
                    <a:p>
                      <a:pPr algn="ctr" rtl="0" fontAlgn="ctr"/>
                      <a:r>
                        <a:rPr lang="en-US" sz="1800" b="1" i="0" u="none" strike="noStrike">
                          <a:solidFill>
                            <a:srgbClr val="000000"/>
                          </a:solidFill>
                          <a:effectLst/>
                          <a:latin typeface="Calibri" panose="020F0502020204030204" pitchFamily="34" charset="0"/>
                        </a:rPr>
                        <a:t>1</a:t>
                      </a:r>
                    </a:p>
                  </a:txBody>
                  <a:tcPr marL="14288" marR="14288" marT="14288" marB="0" anchor="ctr">
                    <a:solidFill>
                      <a:schemeClr val="bg1">
                        <a:lumMod val="75000"/>
                      </a:schemeClr>
                    </a:solidFill>
                  </a:tcPr>
                </a:tc>
                <a:tc>
                  <a:txBody>
                    <a:bodyPr/>
                    <a:lstStyle/>
                    <a:p>
                      <a:pPr algn="ctr" rtl="0" fontAlgn="ctr"/>
                      <a:r>
                        <a:rPr lang="en-US" sz="1800" b="1" i="0" u="none" strike="noStrike" dirty="0">
                          <a:solidFill>
                            <a:srgbClr val="000000"/>
                          </a:solidFill>
                          <a:effectLst/>
                          <a:latin typeface="Calibri" panose="020F0502020204030204" pitchFamily="34" charset="0"/>
                        </a:rPr>
                        <a:t>2</a:t>
                      </a:r>
                    </a:p>
                  </a:txBody>
                  <a:tcPr marL="14288" marR="14288" marT="14288" marB="0" anchor="ctr">
                    <a:solidFill>
                      <a:schemeClr val="bg1">
                        <a:lumMod val="75000"/>
                      </a:schemeClr>
                    </a:solidFill>
                  </a:tcPr>
                </a:tc>
                <a:extLst>
                  <a:ext uri="{0D108BD9-81ED-4DB2-BD59-A6C34878D82A}">
                    <a16:rowId xmlns:a16="http://schemas.microsoft.com/office/drawing/2014/main" xmlns="" val="3923944050"/>
                  </a:ext>
                </a:extLst>
              </a:tr>
              <a:tr h="288608">
                <a:tc>
                  <a:txBody>
                    <a:bodyPr/>
                    <a:lstStyle/>
                    <a:p>
                      <a:pPr algn="ctr" rtl="1" fontAlgn="ctr"/>
                      <a:r>
                        <a:rPr kumimoji="0" lang="ar-SA" sz="1700" kern="0" cap="all" dirty="0">
                          <a:solidFill>
                            <a:schemeClr val="bg1"/>
                          </a:solidFill>
                          <a:latin typeface="DIN NEXT™ ARABIC BOLD" panose="020B0803020203050203" pitchFamily="34" charset="-78"/>
                          <a:ea typeface="+mn-ea"/>
                          <a:cs typeface="DIN NEXT™ ARABIC BOLD" panose="020B0803020203050203" pitchFamily="34" charset="-78"/>
                        </a:rPr>
                        <a:t>بلدية محافظة فرسان</a:t>
                      </a:r>
                    </a:p>
                  </a:txBody>
                  <a:tcPr marL="12095" marR="12095" marT="12095" marB="0" anchor="ctr">
                    <a:solidFill>
                      <a:srgbClr val="1F6F75"/>
                    </a:solidFill>
                  </a:tcPr>
                </a:tc>
                <a:tc>
                  <a:txBody>
                    <a:bodyPr/>
                    <a:lstStyle/>
                    <a:p>
                      <a:pPr algn="ctr" rtl="0" fontAlgn="ctr"/>
                      <a:r>
                        <a:rPr lang="en-US" sz="1800" b="1" i="0" u="none" strike="noStrike">
                          <a:solidFill>
                            <a:srgbClr val="000000"/>
                          </a:solidFill>
                          <a:effectLst/>
                          <a:latin typeface="Calibri" panose="020F0502020204030204" pitchFamily="34" charset="0"/>
                        </a:rPr>
                        <a:t> </a:t>
                      </a:r>
                    </a:p>
                  </a:txBody>
                  <a:tcPr marL="14288" marR="14288" marT="14288" marB="0" anchor="ctr">
                    <a:noFill/>
                  </a:tcPr>
                </a:tc>
                <a:tc>
                  <a:txBody>
                    <a:bodyPr/>
                    <a:lstStyle/>
                    <a:p>
                      <a:pPr algn="ctr" rtl="0" fontAlgn="ctr"/>
                      <a:r>
                        <a:rPr lang="en-US" sz="1800" b="1" i="0" u="none" strike="noStrike">
                          <a:solidFill>
                            <a:srgbClr val="000000"/>
                          </a:solidFill>
                          <a:effectLst/>
                          <a:latin typeface="Calibri" panose="020F0502020204030204" pitchFamily="34" charset="0"/>
                        </a:rPr>
                        <a:t> </a:t>
                      </a:r>
                    </a:p>
                  </a:txBody>
                  <a:tcPr marL="14288" marR="14288" marT="14288" marB="0" anchor="ctr">
                    <a:noFill/>
                  </a:tcPr>
                </a:tc>
                <a:tc>
                  <a:txBody>
                    <a:bodyPr/>
                    <a:lstStyle/>
                    <a:p>
                      <a:pPr algn="ctr" rtl="0" fontAlgn="ctr"/>
                      <a:r>
                        <a:rPr lang="en-US" sz="1800" b="1" i="0" u="none" strike="noStrike">
                          <a:solidFill>
                            <a:srgbClr val="000000"/>
                          </a:solidFill>
                          <a:effectLst/>
                          <a:latin typeface="Calibri" panose="020F0502020204030204" pitchFamily="34" charset="0"/>
                        </a:rPr>
                        <a:t>1</a:t>
                      </a:r>
                    </a:p>
                  </a:txBody>
                  <a:tcPr marL="14288" marR="14288" marT="14288" marB="0" anchor="ctr">
                    <a:noFill/>
                  </a:tcPr>
                </a:tc>
                <a:tc>
                  <a:txBody>
                    <a:bodyPr/>
                    <a:lstStyle/>
                    <a:p>
                      <a:pPr algn="ctr" rtl="0" fontAlgn="ctr"/>
                      <a:r>
                        <a:rPr lang="en-US" sz="1800" b="1" i="0" u="none" strike="noStrike">
                          <a:solidFill>
                            <a:srgbClr val="000000"/>
                          </a:solidFill>
                          <a:effectLst/>
                          <a:latin typeface="Calibri" panose="020F0502020204030204" pitchFamily="34" charset="0"/>
                        </a:rPr>
                        <a:t>4</a:t>
                      </a:r>
                    </a:p>
                  </a:txBody>
                  <a:tcPr marL="14288" marR="14288" marT="14288" marB="0" anchor="ctr">
                    <a:noFill/>
                  </a:tcPr>
                </a:tc>
                <a:tc>
                  <a:txBody>
                    <a:bodyPr/>
                    <a:lstStyle/>
                    <a:p>
                      <a:pPr algn="ctr" rtl="0" fontAlgn="ctr"/>
                      <a:r>
                        <a:rPr lang="en-US" sz="1800" b="1" i="0" u="none" strike="noStrike" dirty="0">
                          <a:solidFill>
                            <a:srgbClr val="000000"/>
                          </a:solidFill>
                          <a:effectLst/>
                          <a:latin typeface="Calibri" panose="020F0502020204030204" pitchFamily="34" charset="0"/>
                        </a:rPr>
                        <a:t>5</a:t>
                      </a:r>
                    </a:p>
                  </a:txBody>
                  <a:tcPr marL="14288" marR="14288" marT="14288" marB="0" anchor="ctr">
                    <a:noFill/>
                  </a:tcPr>
                </a:tc>
                <a:extLst>
                  <a:ext uri="{0D108BD9-81ED-4DB2-BD59-A6C34878D82A}">
                    <a16:rowId xmlns:a16="http://schemas.microsoft.com/office/drawing/2014/main" xmlns="" val="2366479173"/>
                  </a:ext>
                </a:extLst>
              </a:tr>
              <a:tr h="288608">
                <a:tc>
                  <a:txBody>
                    <a:bodyPr/>
                    <a:lstStyle/>
                    <a:p>
                      <a:pPr algn="ctr" rtl="1" fontAlgn="ctr"/>
                      <a:r>
                        <a:rPr kumimoji="0" lang="ar-SA" sz="1700" kern="0" cap="all" dirty="0">
                          <a:solidFill>
                            <a:schemeClr val="bg1"/>
                          </a:solidFill>
                          <a:latin typeface="DIN NEXT™ ARABIC BOLD" panose="020B0803020203050203" pitchFamily="34" charset="-78"/>
                          <a:ea typeface="+mn-ea"/>
                          <a:cs typeface="DIN NEXT™ ARABIC BOLD" panose="020B0803020203050203" pitchFamily="34" charset="-78"/>
                        </a:rPr>
                        <a:t>بلدية هروب</a:t>
                      </a:r>
                    </a:p>
                  </a:txBody>
                  <a:tcPr marL="12095" marR="12095" marT="12095" marB="0" anchor="ctr">
                    <a:solidFill>
                      <a:srgbClr val="1F6F75"/>
                    </a:solidFill>
                  </a:tcPr>
                </a:tc>
                <a:tc>
                  <a:txBody>
                    <a:bodyPr/>
                    <a:lstStyle/>
                    <a:p>
                      <a:pPr algn="ctr" rtl="0" fontAlgn="ctr"/>
                      <a:r>
                        <a:rPr lang="en-US" sz="1800" b="1" i="0" u="none" strike="noStrike">
                          <a:solidFill>
                            <a:srgbClr val="000000"/>
                          </a:solidFill>
                          <a:effectLst/>
                          <a:latin typeface="Calibri" panose="020F0502020204030204" pitchFamily="34" charset="0"/>
                        </a:rPr>
                        <a:t> </a:t>
                      </a:r>
                    </a:p>
                  </a:txBody>
                  <a:tcPr marL="14288" marR="14288" marT="14288" marB="0" anchor="ctr">
                    <a:solidFill>
                      <a:schemeClr val="bg1">
                        <a:lumMod val="75000"/>
                      </a:schemeClr>
                    </a:solidFill>
                  </a:tcPr>
                </a:tc>
                <a:tc>
                  <a:txBody>
                    <a:bodyPr/>
                    <a:lstStyle/>
                    <a:p>
                      <a:pPr algn="ctr" rtl="0" fontAlgn="ctr"/>
                      <a:r>
                        <a:rPr lang="en-US" sz="1800" b="1" i="0" u="none" strike="noStrike">
                          <a:solidFill>
                            <a:srgbClr val="000000"/>
                          </a:solidFill>
                          <a:effectLst/>
                          <a:latin typeface="Calibri" panose="020F0502020204030204" pitchFamily="34" charset="0"/>
                        </a:rPr>
                        <a:t>1</a:t>
                      </a:r>
                    </a:p>
                  </a:txBody>
                  <a:tcPr marL="14288" marR="14288" marT="14288" marB="0" anchor="ctr">
                    <a:solidFill>
                      <a:schemeClr val="bg1">
                        <a:lumMod val="75000"/>
                      </a:schemeClr>
                    </a:solidFill>
                  </a:tcPr>
                </a:tc>
                <a:tc>
                  <a:txBody>
                    <a:bodyPr/>
                    <a:lstStyle/>
                    <a:p>
                      <a:pPr algn="ctr" rtl="0" fontAlgn="ctr"/>
                      <a:r>
                        <a:rPr lang="en-US" sz="1800" b="1" i="0" u="none" strike="noStrike">
                          <a:solidFill>
                            <a:srgbClr val="000000"/>
                          </a:solidFill>
                          <a:effectLst/>
                          <a:latin typeface="Calibri" panose="020F0502020204030204" pitchFamily="34" charset="0"/>
                        </a:rPr>
                        <a:t> </a:t>
                      </a:r>
                    </a:p>
                  </a:txBody>
                  <a:tcPr marL="14288" marR="14288" marT="14288" marB="0" anchor="ctr">
                    <a:solidFill>
                      <a:schemeClr val="bg1">
                        <a:lumMod val="75000"/>
                      </a:schemeClr>
                    </a:solidFill>
                  </a:tcPr>
                </a:tc>
                <a:tc>
                  <a:txBody>
                    <a:bodyPr/>
                    <a:lstStyle/>
                    <a:p>
                      <a:pPr algn="ctr" rtl="0" fontAlgn="ctr"/>
                      <a:r>
                        <a:rPr lang="en-US" sz="1800" b="1" i="0" u="none" strike="noStrike">
                          <a:solidFill>
                            <a:srgbClr val="000000"/>
                          </a:solidFill>
                          <a:effectLst/>
                          <a:latin typeface="Calibri" panose="020F0502020204030204" pitchFamily="34" charset="0"/>
                        </a:rPr>
                        <a:t>1</a:t>
                      </a:r>
                    </a:p>
                  </a:txBody>
                  <a:tcPr marL="14288" marR="14288" marT="14288" marB="0" anchor="ctr">
                    <a:solidFill>
                      <a:schemeClr val="bg1">
                        <a:lumMod val="75000"/>
                      </a:schemeClr>
                    </a:solidFill>
                  </a:tcPr>
                </a:tc>
                <a:tc>
                  <a:txBody>
                    <a:bodyPr/>
                    <a:lstStyle/>
                    <a:p>
                      <a:pPr algn="ctr" rtl="0" fontAlgn="ctr"/>
                      <a:r>
                        <a:rPr lang="en-US" sz="1800" b="1" i="0" u="none" strike="noStrike" dirty="0">
                          <a:solidFill>
                            <a:srgbClr val="000000"/>
                          </a:solidFill>
                          <a:effectLst/>
                          <a:latin typeface="Calibri" panose="020F0502020204030204" pitchFamily="34" charset="0"/>
                        </a:rPr>
                        <a:t>2</a:t>
                      </a:r>
                    </a:p>
                  </a:txBody>
                  <a:tcPr marL="14288" marR="14288" marT="14288" marB="0" anchor="ctr">
                    <a:solidFill>
                      <a:schemeClr val="bg1">
                        <a:lumMod val="75000"/>
                      </a:schemeClr>
                    </a:solidFill>
                  </a:tcPr>
                </a:tc>
                <a:extLst>
                  <a:ext uri="{0D108BD9-81ED-4DB2-BD59-A6C34878D82A}">
                    <a16:rowId xmlns:a16="http://schemas.microsoft.com/office/drawing/2014/main" xmlns="" val="3167351614"/>
                  </a:ext>
                </a:extLst>
              </a:tr>
              <a:tr h="288608">
                <a:tc>
                  <a:txBody>
                    <a:bodyPr/>
                    <a:lstStyle/>
                    <a:p>
                      <a:pPr algn="ctr" rtl="1" fontAlgn="ctr"/>
                      <a:r>
                        <a:rPr kumimoji="0" lang="ar-SA" sz="1700" kern="0" cap="all" dirty="0">
                          <a:solidFill>
                            <a:schemeClr val="bg1"/>
                          </a:solidFill>
                          <a:latin typeface="DIN NEXT™ ARABIC BOLD" panose="020B0803020203050203" pitchFamily="34" charset="-78"/>
                          <a:ea typeface="+mn-ea"/>
                          <a:cs typeface="DIN NEXT™ ARABIC BOLD" panose="020B0803020203050203" pitchFamily="34" charset="-78"/>
                        </a:rPr>
                        <a:t>بلدية وادى جازان</a:t>
                      </a:r>
                    </a:p>
                  </a:txBody>
                  <a:tcPr marL="12095" marR="12095" marT="12095" marB="0" anchor="ctr">
                    <a:solidFill>
                      <a:srgbClr val="1F6F75"/>
                    </a:solidFill>
                  </a:tcPr>
                </a:tc>
                <a:tc>
                  <a:txBody>
                    <a:bodyPr/>
                    <a:lstStyle/>
                    <a:p>
                      <a:pPr algn="ctr" rtl="0" fontAlgn="ctr"/>
                      <a:r>
                        <a:rPr lang="en-US" sz="1800" b="1" i="0" u="none" strike="noStrike">
                          <a:solidFill>
                            <a:srgbClr val="000000"/>
                          </a:solidFill>
                          <a:effectLst/>
                          <a:latin typeface="Calibri" panose="020F0502020204030204" pitchFamily="34" charset="0"/>
                        </a:rPr>
                        <a:t>1</a:t>
                      </a:r>
                    </a:p>
                  </a:txBody>
                  <a:tcPr marL="14288" marR="14288" marT="14288" marB="0" anchor="ctr">
                    <a:noFill/>
                  </a:tcPr>
                </a:tc>
                <a:tc>
                  <a:txBody>
                    <a:bodyPr/>
                    <a:lstStyle/>
                    <a:p>
                      <a:pPr algn="ctr" rtl="0" fontAlgn="ctr"/>
                      <a:r>
                        <a:rPr lang="en-US" sz="1800" b="1" i="0" u="none" strike="noStrike">
                          <a:solidFill>
                            <a:srgbClr val="000000"/>
                          </a:solidFill>
                          <a:effectLst/>
                          <a:latin typeface="Calibri" panose="020F0502020204030204" pitchFamily="34" charset="0"/>
                        </a:rPr>
                        <a:t> </a:t>
                      </a:r>
                    </a:p>
                  </a:txBody>
                  <a:tcPr marL="14288" marR="14288" marT="14288" marB="0" anchor="ctr">
                    <a:noFill/>
                  </a:tcPr>
                </a:tc>
                <a:tc>
                  <a:txBody>
                    <a:bodyPr/>
                    <a:lstStyle/>
                    <a:p>
                      <a:pPr algn="ctr" rtl="0" fontAlgn="ctr"/>
                      <a:r>
                        <a:rPr lang="en-US" sz="1800" b="1" i="0" u="none" strike="noStrike">
                          <a:solidFill>
                            <a:srgbClr val="000000"/>
                          </a:solidFill>
                          <a:effectLst/>
                          <a:latin typeface="Calibri" panose="020F0502020204030204" pitchFamily="34" charset="0"/>
                        </a:rPr>
                        <a:t>2</a:t>
                      </a:r>
                    </a:p>
                  </a:txBody>
                  <a:tcPr marL="14288" marR="14288" marT="14288" marB="0" anchor="ctr">
                    <a:noFill/>
                  </a:tcPr>
                </a:tc>
                <a:tc>
                  <a:txBody>
                    <a:bodyPr/>
                    <a:lstStyle/>
                    <a:p>
                      <a:pPr algn="ctr" rtl="0" fontAlgn="ctr"/>
                      <a:r>
                        <a:rPr lang="en-US" sz="1800" b="1" i="0" u="none" strike="noStrike">
                          <a:solidFill>
                            <a:srgbClr val="000000"/>
                          </a:solidFill>
                          <a:effectLst/>
                          <a:latin typeface="Calibri" panose="020F0502020204030204" pitchFamily="34" charset="0"/>
                        </a:rPr>
                        <a:t>2</a:t>
                      </a:r>
                    </a:p>
                  </a:txBody>
                  <a:tcPr marL="14288" marR="14288" marT="14288" marB="0" anchor="ctr">
                    <a:noFill/>
                  </a:tcPr>
                </a:tc>
                <a:tc>
                  <a:txBody>
                    <a:bodyPr/>
                    <a:lstStyle/>
                    <a:p>
                      <a:pPr algn="ctr" rtl="0" fontAlgn="ctr"/>
                      <a:r>
                        <a:rPr lang="en-US" sz="1800" b="1" i="0" u="none" strike="noStrike" dirty="0">
                          <a:solidFill>
                            <a:srgbClr val="000000"/>
                          </a:solidFill>
                          <a:effectLst/>
                          <a:latin typeface="Calibri" panose="020F0502020204030204" pitchFamily="34" charset="0"/>
                        </a:rPr>
                        <a:t>5</a:t>
                      </a:r>
                    </a:p>
                  </a:txBody>
                  <a:tcPr marL="14288" marR="14288" marT="14288" marB="0" anchor="ctr">
                    <a:noFill/>
                  </a:tcPr>
                </a:tc>
                <a:extLst>
                  <a:ext uri="{0D108BD9-81ED-4DB2-BD59-A6C34878D82A}">
                    <a16:rowId xmlns:a16="http://schemas.microsoft.com/office/drawing/2014/main" xmlns="" val="2557991160"/>
                  </a:ext>
                </a:extLst>
              </a:tr>
              <a:tr h="313140">
                <a:tc>
                  <a:txBody>
                    <a:bodyPr/>
                    <a:lstStyle/>
                    <a:p>
                      <a:pPr algn="ctr" rtl="0" fontAlgn="ctr"/>
                      <a:r>
                        <a:rPr kumimoji="0" lang="ar-SA" sz="1700" kern="0" cap="all" dirty="0" smtClean="0">
                          <a:solidFill>
                            <a:schemeClr val="bg1"/>
                          </a:solidFill>
                          <a:latin typeface="DIN NEXT™ ARABIC BOLD" panose="020B0803020203050203" pitchFamily="34" charset="-78"/>
                          <a:ea typeface="+mn-ea"/>
                          <a:cs typeface="DIN NEXT™ ARABIC BOLD" panose="020B0803020203050203" pitchFamily="34" charset="-78"/>
                        </a:rPr>
                        <a:t>الإجمالي</a:t>
                      </a:r>
                      <a:endParaRPr kumimoji="0" lang="en-US" sz="1700" kern="0" cap="all" dirty="0">
                        <a:solidFill>
                          <a:schemeClr val="bg1"/>
                        </a:solidFill>
                        <a:latin typeface="DIN NEXT™ ARABIC BOLD" panose="020B0803020203050203" pitchFamily="34" charset="-78"/>
                        <a:ea typeface="+mn-ea"/>
                        <a:cs typeface="DIN NEXT™ ARABIC BOLD" panose="020B0803020203050203" pitchFamily="34" charset="-78"/>
                      </a:endParaRPr>
                    </a:p>
                  </a:txBody>
                  <a:tcPr marL="12095" marR="12095" marT="12095" marB="0" anchor="ctr">
                    <a:solidFill>
                      <a:srgbClr val="1F6F75"/>
                    </a:solidFill>
                  </a:tcPr>
                </a:tc>
                <a:tc>
                  <a:txBody>
                    <a:bodyPr/>
                    <a:lstStyle/>
                    <a:p>
                      <a:pPr algn="ctr" rtl="0" fontAlgn="ctr"/>
                      <a:r>
                        <a:rPr kumimoji="0" lang="en-US" sz="1800" kern="0" cap="all" dirty="0">
                          <a:solidFill>
                            <a:schemeClr val="bg1"/>
                          </a:solidFill>
                          <a:latin typeface="DIN NEXT™ ARABIC BOLD" panose="020B0803020203050203" pitchFamily="34" charset="-78"/>
                          <a:ea typeface="+mn-ea"/>
                          <a:cs typeface="DIN NEXT™ ARABIC BOLD" panose="020B0803020203050203" pitchFamily="34" charset="-78"/>
                        </a:rPr>
                        <a:t>18</a:t>
                      </a:r>
                    </a:p>
                  </a:txBody>
                  <a:tcPr marL="14288" marR="14288" marT="14288" marB="0" anchor="ctr">
                    <a:solidFill>
                      <a:srgbClr val="1F6F75"/>
                    </a:solidFill>
                  </a:tcPr>
                </a:tc>
                <a:tc>
                  <a:txBody>
                    <a:bodyPr/>
                    <a:lstStyle/>
                    <a:p>
                      <a:pPr algn="ctr" rtl="0" fontAlgn="ctr"/>
                      <a:r>
                        <a:rPr kumimoji="0" lang="en-US" sz="1800" kern="0" cap="all" dirty="0">
                          <a:solidFill>
                            <a:schemeClr val="bg1"/>
                          </a:solidFill>
                          <a:latin typeface="DIN NEXT™ ARABIC BOLD" panose="020B0803020203050203" pitchFamily="34" charset="-78"/>
                          <a:ea typeface="+mn-ea"/>
                          <a:cs typeface="DIN NEXT™ ARABIC BOLD" panose="020B0803020203050203" pitchFamily="34" charset="-78"/>
                        </a:rPr>
                        <a:t>23</a:t>
                      </a:r>
                    </a:p>
                  </a:txBody>
                  <a:tcPr marL="14288" marR="14288" marT="14288" marB="0" anchor="ctr">
                    <a:solidFill>
                      <a:srgbClr val="1F6F75"/>
                    </a:solidFill>
                  </a:tcPr>
                </a:tc>
                <a:tc>
                  <a:txBody>
                    <a:bodyPr/>
                    <a:lstStyle/>
                    <a:p>
                      <a:pPr algn="ctr" rtl="0" fontAlgn="ctr"/>
                      <a:r>
                        <a:rPr kumimoji="0" lang="en-US" sz="1800" kern="0" cap="all" dirty="0">
                          <a:solidFill>
                            <a:schemeClr val="bg1"/>
                          </a:solidFill>
                          <a:latin typeface="DIN NEXT™ ARABIC BOLD" panose="020B0803020203050203" pitchFamily="34" charset="-78"/>
                          <a:ea typeface="+mn-ea"/>
                          <a:cs typeface="DIN NEXT™ ARABIC BOLD" panose="020B0803020203050203" pitchFamily="34" charset="-78"/>
                        </a:rPr>
                        <a:t>24</a:t>
                      </a:r>
                    </a:p>
                  </a:txBody>
                  <a:tcPr marL="14288" marR="14288" marT="14288" marB="0" anchor="ctr">
                    <a:solidFill>
                      <a:srgbClr val="1F6F75"/>
                    </a:solidFill>
                  </a:tcPr>
                </a:tc>
                <a:tc>
                  <a:txBody>
                    <a:bodyPr/>
                    <a:lstStyle/>
                    <a:p>
                      <a:pPr algn="ctr" rtl="0" fontAlgn="ctr"/>
                      <a:r>
                        <a:rPr kumimoji="0" lang="en-US" sz="1800" kern="0" cap="all" dirty="0">
                          <a:solidFill>
                            <a:schemeClr val="bg1"/>
                          </a:solidFill>
                          <a:latin typeface="DIN NEXT™ ARABIC BOLD" panose="020B0803020203050203" pitchFamily="34" charset="-78"/>
                          <a:ea typeface="+mn-ea"/>
                          <a:cs typeface="DIN NEXT™ ARABIC BOLD" panose="020B0803020203050203" pitchFamily="34" charset="-78"/>
                        </a:rPr>
                        <a:t>75</a:t>
                      </a:r>
                    </a:p>
                  </a:txBody>
                  <a:tcPr marL="14288" marR="14288" marT="14288" marB="0" anchor="ctr">
                    <a:solidFill>
                      <a:srgbClr val="1F6F75"/>
                    </a:solidFill>
                  </a:tcPr>
                </a:tc>
                <a:tc>
                  <a:txBody>
                    <a:bodyPr/>
                    <a:lstStyle/>
                    <a:p>
                      <a:pPr algn="ctr" rtl="0" fontAlgn="ctr"/>
                      <a:r>
                        <a:rPr kumimoji="0" lang="en-US" sz="1800" kern="0" cap="all" dirty="0">
                          <a:solidFill>
                            <a:schemeClr val="bg1"/>
                          </a:solidFill>
                          <a:latin typeface="DIN NEXT™ ARABIC BOLD" panose="020B0803020203050203" pitchFamily="34" charset="-78"/>
                          <a:ea typeface="+mn-ea"/>
                          <a:cs typeface="DIN NEXT™ ARABIC BOLD" panose="020B0803020203050203" pitchFamily="34" charset="-78"/>
                        </a:rPr>
                        <a:t>140</a:t>
                      </a:r>
                    </a:p>
                  </a:txBody>
                  <a:tcPr marL="14288" marR="14288" marT="14288" marB="0" anchor="ctr">
                    <a:solidFill>
                      <a:srgbClr val="1F6F75"/>
                    </a:solidFill>
                  </a:tcPr>
                </a:tc>
                <a:extLst>
                  <a:ext uri="{0D108BD9-81ED-4DB2-BD59-A6C34878D82A}">
                    <a16:rowId xmlns:a16="http://schemas.microsoft.com/office/drawing/2014/main" xmlns="" val="4027778203"/>
                  </a:ext>
                </a:extLst>
              </a:tr>
            </a:tbl>
          </a:graphicData>
        </a:graphic>
      </p:graphicFrame>
      <p:sp>
        <p:nvSpPr>
          <p:cNvPr id="7" name="مربع نص 9">
            <a:extLst>
              <a:ext uri="{FF2B5EF4-FFF2-40B4-BE49-F238E27FC236}">
                <a16:creationId xmlns:a16="http://schemas.microsoft.com/office/drawing/2014/main" xmlns="" id="{094DE3FE-43AB-4A10-BC65-2E7EE1693E70}"/>
              </a:ext>
            </a:extLst>
          </p:cNvPr>
          <p:cNvSpPr txBox="1"/>
          <p:nvPr/>
        </p:nvSpPr>
        <p:spPr>
          <a:xfrm>
            <a:off x="1465133" y="8848380"/>
            <a:ext cx="16474310" cy="415498"/>
          </a:xfrm>
          <a:prstGeom prst="rect">
            <a:avLst/>
          </a:prstGeom>
          <a:noFill/>
        </p:spPr>
        <p:txBody>
          <a:bodyPr wrap="square">
            <a:spAutoFit/>
          </a:bodyPr>
          <a:lstStyle/>
          <a:p>
            <a:pPr algn="r" rtl="1">
              <a:defRPr/>
            </a:pPr>
            <a:r>
              <a:rPr lang="ar-SA" sz="2100" kern="0" cap="all" dirty="0">
                <a:solidFill>
                  <a:srgbClr val="FF0000"/>
                </a:solidFill>
                <a:latin typeface="DIN NEXT™ ARABIC BOLD" panose="020B0803020203050203" pitchFamily="34" charset="-78"/>
                <a:cs typeface="DIN NEXT™ ARABIC BOLD" panose="020B0803020203050203" pitchFamily="34" charset="-78"/>
                <a:sym typeface="DIN NEXT™ ARABIC REGULAR" panose="020B0503020203050203" pitchFamily="34" charset="-78"/>
              </a:rPr>
              <a:t>*</a:t>
            </a:r>
            <a:r>
              <a:rPr lang="ar-SA" sz="2100" kern="0" cap="all" dirty="0">
                <a:latin typeface="DIN NEXT™ ARABIC BOLD" panose="020B0803020203050203" pitchFamily="34" charset="-78"/>
                <a:cs typeface="DIN NEXT™ ARABIC BOLD" panose="020B0803020203050203" pitchFamily="34" charset="-78"/>
                <a:sym typeface="DIN NEXT™ ARABIC REGULAR" panose="020B0503020203050203" pitchFamily="34" charset="-78"/>
              </a:rPr>
              <a:t> زيادة المدة عن 90 يوم تمديد من صلاحية الأمانة و زيادة المدة عن 180 يوم تمديد من صلاحية الوزارة .  </a:t>
            </a:r>
          </a:p>
        </p:txBody>
      </p:sp>
      <p:pic>
        <p:nvPicPr>
          <p:cNvPr id="9" name="Picture 3"/>
          <p:cNvPicPr>
            <a:picLocks noChangeAspect="1"/>
          </p:cNvPicPr>
          <p:nvPr/>
        </p:nvPicPr>
        <p:blipFill>
          <a:blip r:embed="rId5"/>
          <a:srcRect t="16363" b="17045"/>
          <a:stretch>
            <a:fillRect/>
          </a:stretch>
        </p:blipFill>
        <p:spPr>
          <a:xfrm>
            <a:off x="0" y="48573"/>
            <a:ext cx="1768741" cy="1177816"/>
          </a:xfrm>
          <a:prstGeom prst="rect">
            <a:avLst/>
          </a:prstGeom>
        </p:spPr>
      </p:pic>
      <p:sp>
        <p:nvSpPr>
          <p:cNvPr id="11" name="مستطيل مستدير الزوايا 10"/>
          <p:cNvSpPr/>
          <p:nvPr/>
        </p:nvSpPr>
        <p:spPr>
          <a:xfrm>
            <a:off x="10439400" y="73665"/>
            <a:ext cx="7366982" cy="582094"/>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r" rtl="1">
              <a:defRPr/>
            </a:pPr>
            <a:r>
              <a:rPr lang="ar-SA" sz="3000" kern="0" cap="all" dirty="0">
                <a:solidFill>
                  <a:schemeClr val="tx1"/>
                </a:solidFill>
                <a:latin typeface="DIN NEXT™ ARABIC BOLD" panose="020B0803020203050203" pitchFamily="34" charset="-78"/>
                <a:cs typeface="DIN NEXT™ ARABIC BOLD" panose="020B0803020203050203" pitchFamily="34" charset="-78"/>
                <a:sym typeface="DIN NEXT™ ARABIC REGULAR" panose="020B0503020203050203" pitchFamily="34" charset="-78"/>
              </a:rPr>
              <a:t>المدد الزمنية للمشاريع بلجنة فحص العروض</a:t>
            </a:r>
            <a:endParaRPr lang="ar-SA" sz="3000" kern="0" cap="all" dirty="0">
              <a:solidFill>
                <a:schemeClr val="tx1"/>
              </a:solidFill>
              <a:latin typeface="DIN NEXT™ ARABIC BOLD" panose="020B0803020203050203" pitchFamily="34" charset="-78"/>
              <a:cs typeface="DIN NEXT™ ARABIC BOLD" panose="020B0803020203050203" pitchFamily="34" charset="-78"/>
            </a:endParaRPr>
          </a:p>
        </p:txBody>
      </p:sp>
    </p:spTree>
    <p:extLst>
      <p:ext uri="{BB962C8B-B14F-4D97-AF65-F5344CB8AC3E}">
        <p14:creationId xmlns:p14="http://schemas.microsoft.com/office/powerpoint/2010/main" val="2488753060"/>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p:cNvPicPr>
          <p:nvPr/>
        </p:nvPicPr>
        <p:blipFill>
          <a:blip r:embed="rId3">
            <a:alphaModFix amt="71000"/>
          </a:blip>
          <a:srcRect/>
          <a:stretch>
            <a:fillRect/>
          </a:stretch>
        </p:blipFill>
        <p:spPr>
          <a:xfrm>
            <a:off x="0" y="0"/>
            <a:ext cx="18288000" cy="10287000"/>
          </a:xfrm>
          <a:prstGeom prst="rect">
            <a:avLst/>
          </a:prstGeom>
        </p:spPr>
      </p:pic>
      <p:graphicFrame>
        <p:nvGraphicFramePr>
          <p:cNvPr id="4" name="Table 3"/>
          <p:cNvGraphicFramePr>
            <a:graphicFrameLocks noGrp="1"/>
          </p:cNvGraphicFramePr>
          <p:nvPr>
            <p:extLst/>
          </p:nvPr>
        </p:nvGraphicFramePr>
        <p:xfrm>
          <a:off x="964192" y="1302653"/>
          <a:ext cx="16769870" cy="7783710"/>
        </p:xfrm>
        <a:graphic>
          <a:graphicData uri="http://schemas.openxmlformats.org/drawingml/2006/table">
            <a:tbl>
              <a:tblPr rtl="1">
                <a:tableStyleId>{5C22544A-7EE6-4342-B048-85BDC9FD1C3A}</a:tableStyleId>
              </a:tblPr>
              <a:tblGrid>
                <a:gridCol w="2535491">
                  <a:extLst>
                    <a:ext uri="{9D8B030D-6E8A-4147-A177-3AD203B41FA5}">
                      <a16:colId xmlns:a16="http://schemas.microsoft.com/office/drawing/2014/main" xmlns="" val="474993242"/>
                    </a:ext>
                  </a:extLst>
                </a:gridCol>
                <a:gridCol w="658775">
                  <a:extLst>
                    <a:ext uri="{9D8B030D-6E8A-4147-A177-3AD203B41FA5}">
                      <a16:colId xmlns:a16="http://schemas.microsoft.com/office/drawing/2014/main" xmlns="" val="1180738799"/>
                    </a:ext>
                  </a:extLst>
                </a:gridCol>
                <a:gridCol w="1013919">
                  <a:extLst>
                    <a:ext uri="{9D8B030D-6E8A-4147-A177-3AD203B41FA5}">
                      <a16:colId xmlns:a16="http://schemas.microsoft.com/office/drawing/2014/main" xmlns="" val="2439945444"/>
                    </a:ext>
                  </a:extLst>
                </a:gridCol>
                <a:gridCol w="937034">
                  <a:extLst>
                    <a:ext uri="{9D8B030D-6E8A-4147-A177-3AD203B41FA5}">
                      <a16:colId xmlns:a16="http://schemas.microsoft.com/office/drawing/2014/main" xmlns="" val="1794375186"/>
                    </a:ext>
                  </a:extLst>
                </a:gridCol>
                <a:gridCol w="950613">
                  <a:extLst>
                    <a:ext uri="{9D8B030D-6E8A-4147-A177-3AD203B41FA5}">
                      <a16:colId xmlns:a16="http://schemas.microsoft.com/office/drawing/2014/main" xmlns="" val="2676464882"/>
                    </a:ext>
                  </a:extLst>
                </a:gridCol>
                <a:gridCol w="1032096">
                  <a:extLst>
                    <a:ext uri="{9D8B030D-6E8A-4147-A177-3AD203B41FA5}">
                      <a16:colId xmlns:a16="http://schemas.microsoft.com/office/drawing/2014/main" xmlns="" val="2700742438"/>
                    </a:ext>
                  </a:extLst>
                </a:gridCol>
                <a:gridCol w="1466661">
                  <a:extLst>
                    <a:ext uri="{9D8B030D-6E8A-4147-A177-3AD203B41FA5}">
                      <a16:colId xmlns:a16="http://schemas.microsoft.com/office/drawing/2014/main" xmlns="" val="1023298399"/>
                    </a:ext>
                  </a:extLst>
                </a:gridCol>
                <a:gridCol w="897974">
                  <a:extLst>
                    <a:ext uri="{9D8B030D-6E8A-4147-A177-3AD203B41FA5}">
                      <a16:colId xmlns:a16="http://schemas.microsoft.com/office/drawing/2014/main" xmlns="" val="1128695713"/>
                    </a:ext>
                  </a:extLst>
                </a:gridCol>
                <a:gridCol w="812217">
                  <a:extLst>
                    <a:ext uri="{9D8B030D-6E8A-4147-A177-3AD203B41FA5}">
                      <a16:colId xmlns:a16="http://schemas.microsoft.com/office/drawing/2014/main" xmlns="" val="688346110"/>
                    </a:ext>
                  </a:extLst>
                </a:gridCol>
                <a:gridCol w="946374">
                  <a:extLst>
                    <a:ext uri="{9D8B030D-6E8A-4147-A177-3AD203B41FA5}">
                      <a16:colId xmlns:a16="http://schemas.microsoft.com/office/drawing/2014/main" xmlns="" val="1433559723"/>
                    </a:ext>
                  </a:extLst>
                </a:gridCol>
                <a:gridCol w="1016733">
                  <a:extLst>
                    <a:ext uri="{9D8B030D-6E8A-4147-A177-3AD203B41FA5}">
                      <a16:colId xmlns:a16="http://schemas.microsoft.com/office/drawing/2014/main" xmlns="" val="2171968547"/>
                    </a:ext>
                  </a:extLst>
                </a:gridCol>
                <a:gridCol w="1035848">
                  <a:extLst>
                    <a:ext uri="{9D8B030D-6E8A-4147-A177-3AD203B41FA5}">
                      <a16:colId xmlns:a16="http://schemas.microsoft.com/office/drawing/2014/main" xmlns="" val="2451688080"/>
                    </a:ext>
                  </a:extLst>
                </a:gridCol>
                <a:gridCol w="833685">
                  <a:extLst>
                    <a:ext uri="{9D8B030D-6E8A-4147-A177-3AD203B41FA5}">
                      <a16:colId xmlns:a16="http://schemas.microsoft.com/office/drawing/2014/main" xmlns="" val="1810480413"/>
                    </a:ext>
                  </a:extLst>
                </a:gridCol>
                <a:gridCol w="1290944">
                  <a:extLst>
                    <a:ext uri="{9D8B030D-6E8A-4147-A177-3AD203B41FA5}">
                      <a16:colId xmlns:a16="http://schemas.microsoft.com/office/drawing/2014/main" xmlns="" val="1262534626"/>
                    </a:ext>
                  </a:extLst>
                </a:gridCol>
                <a:gridCol w="1341506">
                  <a:extLst>
                    <a:ext uri="{9D8B030D-6E8A-4147-A177-3AD203B41FA5}">
                      <a16:colId xmlns:a16="http://schemas.microsoft.com/office/drawing/2014/main" xmlns="" val="1992411567"/>
                    </a:ext>
                  </a:extLst>
                </a:gridCol>
              </a:tblGrid>
              <a:tr h="281966">
                <a:tc rowSpan="2">
                  <a:txBody>
                    <a:bodyPr/>
                    <a:lstStyle/>
                    <a:p>
                      <a:pPr algn="ctr" rtl="0" fontAlgn="ctr"/>
                      <a:r>
                        <a:rPr kumimoji="0" lang="ar-SA" sz="1700" kern="0" cap="all" dirty="0" smtClean="0">
                          <a:solidFill>
                            <a:schemeClr val="bg1"/>
                          </a:solidFill>
                          <a:latin typeface="DIN NEXT™ ARABIC BOLD" panose="020B0803020203050203" pitchFamily="34" charset="-78"/>
                          <a:ea typeface="+mn-ea"/>
                          <a:cs typeface="DIN NEXT™ ARABIC BOLD" panose="020B0803020203050203" pitchFamily="34" charset="-78"/>
                        </a:rPr>
                        <a:t>البيان</a:t>
                      </a:r>
                      <a:endParaRPr kumimoji="0" lang="en-US" sz="1700" kern="0" cap="all" dirty="0">
                        <a:solidFill>
                          <a:schemeClr val="bg1"/>
                        </a:solidFill>
                        <a:latin typeface="DIN NEXT™ ARABIC BOLD" panose="020B0803020203050203" pitchFamily="34" charset="-78"/>
                        <a:ea typeface="+mn-ea"/>
                        <a:cs typeface="DIN NEXT™ ARABIC BOLD" panose="020B0803020203050203" pitchFamily="34" charset="-78"/>
                      </a:endParaRPr>
                    </a:p>
                  </a:txBody>
                  <a:tcPr marL="7646" marR="7646" marT="7646" marB="0" anchor="ctr">
                    <a:solidFill>
                      <a:srgbClr val="1F6F75"/>
                    </a:solidFill>
                  </a:tcPr>
                </a:tc>
                <a:tc rowSpan="2">
                  <a:txBody>
                    <a:bodyPr/>
                    <a:lstStyle/>
                    <a:p>
                      <a:pPr algn="ctr" rtl="1" fontAlgn="ctr"/>
                      <a:r>
                        <a:rPr kumimoji="0" lang="ar-SA" sz="1700" kern="0" cap="all" dirty="0" smtClean="0">
                          <a:solidFill>
                            <a:schemeClr val="tx1"/>
                          </a:solidFill>
                          <a:latin typeface="DIN NEXT™ ARABIC BOLD" panose="020B0803020203050203" pitchFamily="34" charset="-78"/>
                          <a:ea typeface="+mn-ea"/>
                          <a:cs typeface="DIN NEXT™ ARABIC BOLD" panose="020B0803020203050203" pitchFamily="34" charset="-78"/>
                        </a:rPr>
                        <a:t>إلغاء</a:t>
                      </a:r>
                      <a:endPar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endParaRPr>
                    </a:p>
                  </a:txBody>
                  <a:tcPr marL="7646" marR="7646" marT="7646" marB="0" anchor="ctr">
                    <a:solidFill>
                      <a:schemeClr val="bg1">
                        <a:lumMod val="75000"/>
                      </a:schemeClr>
                    </a:solidFill>
                  </a:tcPr>
                </a:tc>
                <a:tc gridSpan="4">
                  <a:txBody>
                    <a:bodyPr/>
                    <a:lstStyle/>
                    <a:p>
                      <a:pPr algn="ctr" rtl="1" fontAlgn="ctr"/>
                      <a:r>
                        <a:rPr kumimoji="0" lang="ar-SA" sz="1800" kern="0" cap="all" dirty="0">
                          <a:solidFill>
                            <a:schemeClr val="bg1"/>
                          </a:solidFill>
                          <a:latin typeface="DIN NEXT™ ARABIC BOLD" panose="020B0803020203050203" pitchFamily="34" charset="-78"/>
                          <a:ea typeface="+mn-ea"/>
                          <a:cs typeface="DIN NEXT™ ARABIC BOLD" panose="020B0803020203050203" pitchFamily="34" charset="-78"/>
                        </a:rPr>
                        <a:t>تجت إجراءات </a:t>
                      </a:r>
                      <a:r>
                        <a:rPr kumimoji="0" lang="ar-SA" sz="1800" kern="0" cap="all" dirty="0" smtClean="0">
                          <a:solidFill>
                            <a:schemeClr val="bg1"/>
                          </a:solidFill>
                          <a:latin typeface="DIN NEXT™ ARABIC BOLD" panose="020B0803020203050203" pitchFamily="34" charset="-78"/>
                          <a:ea typeface="+mn-ea"/>
                          <a:cs typeface="DIN NEXT™ ARABIC BOLD" panose="020B0803020203050203" pitchFamily="34" charset="-78"/>
                        </a:rPr>
                        <a:t>الترسية</a:t>
                      </a:r>
                      <a:endParaRPr kumimoji="0" lang="ar-SA" sz="1800" kern="0" cap="all" dirty="0">
                        <a:solidFill>
                          <a:schemeClr val="bg1"/>
                        </a:solidFill>
                        <a:latin typeface="DIN NEXT™ ARABIC BOLD" panose="020B0803020203050203" pitchFamily="34" charset="-78"/>
                        <a:ea typeface="+mn-ea"/>
                        <a:cs typeface="DIN NEXT™ ARABIC BOLD" panose="020B0803020203050203" pitchFamily="34" charset="-78"/>
                      </a:endParaRPr>
                    </a:p>
                  </a:txBody>
                  <a:tcPr marL="7646" marR="7646" marT="7646" marB="0" anchor="ctr">
                    <a:solidFill>
                      <a:srgbClr val="1F6F75"/>
                    </a:solidFill>
                  </a:tcPr>
                </a:tc>
                <a:tc hMerge="1">
                  <a:txBody>
                    <a:bodyPr/>
                    <a:lstStyle/>
                    <a:p>
                      <a:pPr algn="ctr" rtl="0" fontAlgn="ctr"/>
                      <a:endParaRPr lang="en-US" sz="700" b="1" i="0" u="none" strike="noStrike" dirty="0">
                        <a:solidFill>
                          <a:srgbClr val="000000"/>
                        </a:solidFill>
                        <a:effectLst/>
                        <a:latin typeface="Calibri" panose="020F0502020204030204" pitchFamily="34" charset="0"/>
                      </a:endParaRPr>
                    </a:p>
                  </a:txBody>
                  <a:tcPr marL="5097" marR="5097" marT="5097" marB="0" anchor="ctr"/>
                </a:tc>
                <a:tc hMerge="1">
                  <a:txBody>
                    <a:bodyPr/>
                    <a:lstStyle/>
                    <a:p>
                      <a:pPr algn="ctr" rtl="0" fontAlgn="ctr"/>
                      <a:endParaRPr lang="en-US" sz="700" b="1" i="0" u="none" strike="noStrike" dirty="0">
                        <a:solidFill>
                          <a:srgbClr val="000000"/>
                        </a:solidFill>
                        <a:effectLst/>
                        <a:latin typeface="Calibri" panose="020F0502020204030204" pitchFamily="34" charset="0"/>
                      </a:endParaRPr>
                    </a:p>
                  </a:txBody>
                  <a:tcPr marL="5097" marR="5097" marT="5097" marB="0" anchor="ctr"/>
                </a:tc>
                <a:tc hMerge="1">
                  <a:txBody>
                    <a:bodyPr/>
                    <a:lstStyle/>
                    <a:p>
                      <a:pPr algn="ctr" rtl="0" fontAlgn="ctr"/>
                      <a:endParaRPr lang="en-US" sz="700" b="1" i="0" u="none" strike="noStrike" dirty="0">
                        <a:solidFill>
                          <a:srgbClr val="000000"/>
                        </a:solidFill>
                        <a:effectLst/>
                        <a:latin typeface="Calibri" panose="020F0502020204030204" pitchFamily="34" charset="0"/>
                      </a:endParaRPr>
                    </a:p>
                  </a:txBody>
                  <a:tcPr marL="5097" marR="5097" marT="5097" marB="0" anchor="ctr"/>
                </a:tc>
                <a:tc rowSpan="2">
                  <a:txBody>
                    <a:bodyPr/>
                    <a:lstStyle/>
                    <a:p>
                      <a:pPr algn="ctr" rtl="1" fontAlgn="ctr"/>
                      <a:r>
                        <a:rPr kumimoji="0" lang="ar-SA" sz="1700" kern="0" cap="all" dirty="0">
                          <a:solidFill>
                            <a:schemeClr val="bg1"/>
                          </a:solidFill>
                          <a:latin typeface="DIN NEXT™ ARABIC BOLD" panose="020B0803020203050203" pitchFamily="34" charset="-78"/>
                          <a:ea typeface="+mn-ea"/>
                          <a:cs typeface="DIN NEXT™ ARABIC BOLD" panose="020B0803020203050203" pitchFamily="34" charset="-78"/>
                        </a:rPr>
                        <a:t>تجت إجراءات </a:t>
                      </a:r>
                      <a:r>
                        <a:rPr kumimoji="0" lang="ar-SA" sz="1700" kern="0" cap="all" dirty="0" smtClean="0">
                          <a:solidFill>
                            <a:schemeClr val="bg1"/>
                          </a:solidFill>
                          <a:latin typeface="DIN NEXT™ ARABIC BOLD" panose="020B0803020203050203" pitchFamily="34" charset="-78"/>
                          <a:ea typeface="+mn-ea"/>
                          <a:cs typeface="DIN NEXT™ ARABIC BOLD" panose="020B0803020203050203" pitchFamily="34" charset="-78"/>
                        </a:rPr>
                        <a:t>الترسية</a:t>
                      </a:r>
                      <a:endParaRPr kumimoji="0" lang="en-US" sz="1700" kern="0" cap="all" dirty="0">
                        <a:solidFill>
                          <a:schemeClr val="bg1"/>
                        </a:solidFill>
                        <a:latin typeface="DIN NEXT™ ARABIC BOLD" panose="020B0803020203050203" pitchFamily="34" charset="-78"/>
                        <a:ea typeface="+mn-ea"/>
                        <a:cs typeface="DIN NEXT™ ARABIC BOLD" panose="020B0803020203050203" pitchFamily="34" charset="-78"/>
                      </a:endParaRPr>
                    </a:p>
                  </a:txBody>
                  <a:tcPr marL="7646" marR="7646" marT="7646" marB="0" anchor="ctr">
                    <a:solidFill>
                      <a:srgbClr val="1F6F75"/>
                    </a:solidFill>
                  </a:tcPr>
                </a:tc>
                <a:tc rowSpan="2">
                  <a:txBody>
                    <a:bodyPr/>
                    <a:lstStyle/>
                    <a:p>
                      <a:pPr marL="0" algn="ctr" rtl="0" eaLnBrk="1" fontAlgn="ctr" latinLnBrk="0" hangingPunct="1"/>
                      <a:r>
                        <a:rPr kumimoji="0" lang="ar-SA" sz="1700" kern="0" cap="all" dirty="0" smtClean="0">
                          <a:solidFill>
                            <a:schemeClr val="tx1"/>
                          </a:solidFill>
                          <a:latin typeface="DIN NEXT™ ARABIC BOLD" panose="020B0803020203050203" pitchFamily="34" charset="-78"/>
                          <a:ea typeface="+mn-ea"/>
                          <a:cs typeface="DIN NEXT™ ARABIC BOLD" panose="020B0803020203050203" pitchFamily="34" charset="-78"/>
                        </a:rPr>
                        <a:t>تمت الترسية</a:t>
                      </a:r>
                      <a:endParaRPr kumimoji="0" lang="en-US" sz="1700" kern="0" cap="all" dirty="0" smtClean="0">
                        <a:solidFill>
                          <a:schemeClr val="tx1"/>
                        </a:solidFill>
                        <a:latin typeface="DIN NEXT™ ARABIC BOLD" panose="020B0803020203050203" pitchFamily="34" charset="-78"/>
                        <a:ea typeface="+mn-ea"/>
                        <a:cs typeface="DIN NEXT™ ARABIC BOLD" panose="020B0803020203050203" pitchFamily="34" charset="-78"/>
                      </a:endParaRPr>
                    </a:p>
                  </a:txBody>
                  <a:tcPr marL="7646" marR="7646" marT="7646" marB="0" anchor="ctr">
                    <a:solidFill>
                      <a:schemeClr val="bg1">
                        <a:lumMod val="75000"/>
                      </a:schemeClr>
                    </a:solidFill>
                  </a:tcPr>
                </a:tc>
                <a:tc rowSpan="2">
                  <a:txBody>
                    <a:bodyPr/>
                    <a:lstStyle/>
                    <a:p>
                      <a:pPr algn="ctr" rtl="1" fontAlgn="ctr"/>
                      <a:r>
                        <a:rPr kumimoji="0" lang="ar-SA" sz="1700" kern="0" cap="all" dirty="0" smtClean="0">
                          <a:solidFill>
                            <a:schemeClr val="tx1"/>
                          </a:solidFill>
                          <a:latin typeface="DIN NEXT™ ARABIC BOLD" panose="020B0803020203050203" pitchFamily="34" charset="-78"/>
                          <a:ea typeface="+mn-ea"/>
                          <a:cs typeface="DIN NEXT™ ARABIC BOLD" panose="020B0803020203050203" pitchFamily="34" charset="-78"/>
                        </a:rPr>
                        <a:t>تمديد</a:t>
                      </a:r>
                      <a:endPar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endParaRPr>
                    </a:p>
                  </a:txBody>
                  <a:tcPr marL="7646" marR="7646" marT="7646" marB="0" anchor="ctr">
                    <a:solidFill>
                      <a:schemeClr val="bg1">
                        <a:lumMod val="65000"/>
                      </a:schemeClr>
                    </a:solidFill>
                  </a:tcPr>
                </a:tc>
                <a:tc gridSpan="4">
                  <a:txBody>
                    <a:bodyPr/>
                    <a:lstStyle/>
                    <a:p>
                      <a:pPr algn="ctr" rtl="1" fontAlgn="ctr"/>
                      <a:r>
                        <a:rPr kumimoji="0" lang="ar-SA" sz="1800" kern="0" cap="all" dirty="0" smtClean="0">
                          <a:solidFill>
                            <a:schemeClr val="bg1"/>
                          </a:solidFill>
                          <a:latin typeface="DIN NEXT™ ARABIC BOLD" panose="020B0803020203050203" pitchFamily="34" charset="-78"/>
                          <a:ea typeface="+mn-ea"/>
                          <a:cs typeface="DIN NEXT™ ARABIC BOLD" panose="020B0803020203050203" pitchFamily="34" charset="-78"/>
                        </a:rPr>
                        <a:t>عدم كفاية التكاليف</a:t>
                      </a:r>
                    </a:p>
                  </a:txBody>
                  <a:tcPr marL="7646" marR="7646" marT="7646" marB="0" anchor="ctr">
                    <a:solidFill>
                      <a:srgbClr val="1F6F75"/>
                    </a:solidFill>
                  </a:tcPr>
                </a:tc>
                <a:tc hMerge="1">
                  <a:txBody>
                    <a:bodyPr/>
                    <a:lstStyle/>
                    <a:p>
                      <a:pPr algn="ctr" rtl="0" fontAlgn="ctr"/>
                      <a:endParaRPr lang="en-US" sz="700" b="1" i="0" u="none" strike="noStrike" dirty="0" smtClean="0">
                        <a:solidFill>
                          <a:srgbClr val="000000"/>
                        </a:solidFill>
                        <a:effectLst/>
                        <a:latin typeface="Calibri" panose="020F0502020204030204" pitchFamily="34" charset="0"/>
                      </a:endParaRPr>
                    </a:p>
                  </a:txBody>
                  <a:tcPr marL="5097" marR="5097" marT="5097" marB="0" anchor="ctr"/>
                </a:tc>
                <a:tc hMerge="1">
                  <a:txBody>
                    <a:bodyPr/>
                    <a:lstStyle/>
                    <a:p>
                      <a:pPr algn="ctr" rtl="0" fontAlgn="ctr"/>
                      <a:endParaRPr lang="en-US" sz="700" b="1" i="0" u="none" strike="noStrike" dirty="0" smtClean="0">
                        <a:solidFill>
                          <a:srgbClr val="000000"/>
                        </a:solidFill>
                        <a:effectLst/>
                        <a:latin typeface="Calibri" panose="020F0502020204030204" pitchFamily="34" charset="0"/>
                      </a:endParaRPr>
                    </a:p>
                  </a:txBody>
                  <a:tcPr marL="5097" marR="5097" marT="5097" marB="0" anchor="ctr"/>
                </a:tc>
                <a:tc hMerge="1">
                  <a:txBody>
                    <a:bodyPr/>
                    <a:lstStyle/>
                    <a:p>
                      <a:pPr algn="ctr" rtl="1" fontAlgn="ctr"/>
                      <a:endParaRPr kumimoji="0" lang="ar-SA" sz="1200" kern="0" cap="all" dirty="0" smtClean="0">
                        <a:solidFill>
                          <a:schemeClr val="bg1"/>
                        </a:solidFill>
                        <a:latin typeface="DIN NEXT™ ARABIC BOLD" panose="020B0803020203050203" pitchFamily="34" charset="-78"/>
                        <a:ea typeface="+mn-ea"/>
                        <a:cs typeface="DIN NEXT™ ARABIC BOLD" panose="020B0803020203050203" pitchFamily="34" charset="-78"/>
                      </a:endParaRPr>
                    </a:p>
                  </a:txBody>
                  <a:tcPr marL="5097" marR="5097" marT="5097" marB="0" anchor="ctr">
                    <a:solidFill>
                      <a:srgbClr val="1F6F75"/>
                    </a:solidFill>
                  </a:tcPr>
                </a:tc>
                <a:tc rowSpan="2">
                  <a:txBody>
                    <a:bodyPr/>
                    <a:lstStyle/>
                    <a:p>
                      <a:pPr algn="ctr" rtl="1" fontAlgn="ctr"/>
                      <a:r>
                        <a:rPr kumimoji="0" lang="ar-SA" sz="1500" kern="0" cap="all" dirty="0" smtClean="0">
                          <a:solidFill>
                            <a:schemeClr val="bg1"/>
                          </a:solidFill>
                          <a:latin typeface="DIN NEXT™ ARABIC BOLD" panose="020B0803020203050203" pitchFamily="34" charset="-78"/>
                          <a:ea typeface="+mn-ea"/>
                          <a:cs typeface="DIN NEXT™ ARABIC BOLD" panose="020B0803020203050203" pitchFamily="34" charset="-78"/>
                        </a:rPr>
                        <a:t>عدم كفاية التكاليف</a:t>
                      </a:r>
                      <a:r>
                        <a:rPr kumimoji="0" lang="en-US" sz="1100" kern="0" cap="all" dirty="0">
                          <a:solidFill>
                            <a:schemeClr val="bg1"/>
                          </a:solidFill>
                          <a:latin typeface="DIN NEXT™ ARABIC BOLD" panose="020B0803020203050203" pitchFamily="34" charset="-78"/>
                          <a:ea typeface="+mn-ea"/>
                          <a:cs typeface="DIN NEXT™ ARABIC BOLD" panose="020B0803020203050203" pitchFamily="34" charset="-78"/>
                        </a:rPr>
                        <a:t> </a:t>
                      </a:r>
                    </a:p>
                  </a:txBody>
                  <a:tcPr marL="7646" marR="7646" marT="7646" marB="0" anchor="ctr">
                    <a:solidFill>
                      <a:srgbClr val="1F6F75"/>
                    </a:solidFill>
                  </a:tcPr>
                </a:tc>
                <a:tc rowSpan="2">
                  <a:txBody>
                    <a:bodyPr/>
                    <a:lstStyle/>
                    <a:p>
                      <a:pPr algn="ctr" rtl="0" fontAlgn="ctr"/>
                      <a:r>
                        <a:rPr kumimoji="0" lang="ar-SA" sz="1700" kern="0" cap="all" dirty="0" smtClean="0">
                          <a:solidFill>
                            <a:schemeClr val="bg1"/>
                          </a:solidFill>
                          <a:latin typeface="DIN NEXT™ ARABIC BOLD" panose="020B0803020203050203" pitchFamily="34" charset="-78"/>
                          <a:ea typeface="+mn-ea"/>
                          <a:cs typeface="DIN NEXT™ ARABIC BOLD" panose="020B0803020203050203" pitchFamily="34" charset="-78"/>
                        </a:rPr>
                        <a:t>الإجمالي</a:t>
                      </a:r>
                      <a:endParaRPr kumimoji="0" lang="en-US" sz="1700" kern="0" cap="all" dirty="0">
                        <a:solidFill>
                          <a:schemeClr val="bg1"/>
                        </a:solidFill>
                        <a:latin typeface="DIN NEXT™ ARABIC BOLD" panose="020B0803020203050203" pitchFamily="34" charset="-78"/>
                        <a:ea typeface="+mn-ea"/>
                        <a:cs typeface="DIN NEXT™ ARABIC BOLD" panose="020B0803020203050203" pitchFamily="34" charset="-78"/>
                      </a:endParaRPr>
                    </a:p>
                  </a:txBody>
                  <a:tcPr marL="7646" marR="7646" marT="7646" marB="0" anchor="ctr">
                    <a:solidFill>
                      <a:srgbClr val="1F6F75"/>
                    </a:solidFill>
                  </a:tcPr>
                </a:tc>
                <a:extLst>
                  <a:ext uri="{0D108BD9-81ED-4DB2-BD59-A6C34878D82A}">
                    <a16:rowId xmlns:a16="http://schemas.microsoft.com/office/drawing/2014/main" xmlns="" val="784072489"/>
                  </a:ext>
                </a:extLst>
              </a:tr>
              <a:tr h="271496">
                <a:tc vMerge="1">
                  <a:txBody>
                    <a:bodyPr/>
                    <a:lstStyle/>
                    <a:p>
                      <a:pPr algn="ctr" rtl="0" fontAlgn="ctr"/>
                      <a:endParaRPr kumimoji="0" lang="en-US" sz="1200" kern="0" cap="all" dirty="0">
                        <a:solidFill>
                          <a:schemeClr val="bg1"/>
                        </a:solidFill>
                        <a:latin typeface="DIN NEXT™ ARABIC BOLD" panose="020B0803020203050203" pitchFamily="34" charset="-78"/>
                        <a:ea typeface="+mn-ea"/>
                        <a:cs typeface="DIN NEXT™ ARABIC BOLD" panose="020B0803020203050203" pitchFamily="34" charset="-78"/>
                      </a:endParaRPr>
                    </a:p>
                  </a:txBody>
                  <a:tcPr marL="5097" marR="5097" marT="5097" marB="0" anchor="ctr"/>
                </a:tc>
                <a:tc vMerge="1">
                  <a:txBody>
                    <a:bodyPr/>
                    <a:lstStyle/>
                    <a:p>
                      <a:pPr algn="ctr" rtl="0" fontAlgn="ctr"/>
                      <a:endParaRPr lang="en-US" sz="600" b="1" i="0" u="none" strike="noStrike" dirty="0">
                        <a:solidFill>
                          <a:srgbClr val="000000"/>
                        </a:solidFill>
                        <a:effectLst/>
                        <a:latin typeface="Calibri" panose="020F0502020204030204" pitchFamily="34" charset="0"/>
                      </a:endParaRPr>
                    </a:p>
                  </a:txBody>
                  <a:tcPr marL="5097" marR="5097" marT="5097" marB="0" anchor="ctr"/>
                </a:tc>
                <a:tc>
                  <a:txBody>
                    <a:bodyPr/>
                    <a:lstStyle/>
                    <a:p>
                      <a:pPr algn="ctr" rtl="1" fontAlgn="b"/>
                      <a:r>
                        <a:rPr kumimoji="0" lang="ar-SA" sz="900" kern="0" cap="all" dirty="0">
                          <a:solidFill>
                            <a:schemeClr val="bg1"/>
                          </a:solidFill>
                          <a:latin typeface="DIN NEXT™ ARABIC BOLD" panose="020B0803020203050203" pitchFamily="34" charset="-78"/>
                          <a:ea typeface="+mn-ea"/>
                          <a:cs typeface="DIN NEXT™ ARABIC BOLD" panose="020B0803020203050203" pitchFamily="34" charset="-78"/>
                        </a:rPr>
                        <a:t>من 180 فيما فوق </a:t>
                      </a:r>
                    </a:p>
                  </a:txBody>
                  <a:tcPr marL="14288" marR="14288" marT="14288" marB="0" anchor="ctr">
                    <a:solidFill>
                      <a:srgbClr val="1F6F75"/>
                    </a:solidFill>
                  </a:tcPr>
                </a:tc>
                <a:tc>
                  <a:txBody>
                    <a:bodyPr/>
                    <a:lstStyle/>
                    <a:p>
                      <a:pPr algn="ctr" rtl="1" fontAlgn="b"/>
                      <a:r>
                        <a:rPr kumimoji="0" lang="ar-SA" sz="900" kern="0" cap="all" dirty="0">
                          <a:solidFill>
                            <a:schemeClr val="bg1"/>
                          </a:solidFill>
                          <a:latin typeface="DIN NEXT™ ARABIC BOLD" panose="020B0803020203050203" pitchFamily="34" charset="-78"/>
                          <a:ea typeface="+mn-ea"/>
                          <a:cs typeface="DIN NEXT™ ARABIC BOLD" panose="020B0803020203050203" pitchFamily="34" charset="-78"/>
                        </a:rPr>
                        <a:t>من 90 الى 180 يوم  </a:t>
                      </a:r>
                    </a:p>
                  </a:txBody>
                  <a:tcPr marL="14288" marR="14288" marT="14288" marB="0" anchor="ctr">
                    <a:solidFill>
                      <a:srgbClr val="1F6F75"/>
                    </a:solidFill>
                  </a:tcPr>
                </a:tc>
                <a:tc>
                  <a:txBody>
                    <a:bodyPr/>
                    <a:lstStyle/>
                    <a:p>
                      <a:pPr algn="ctr" rtl="1" fontAlgn="b"/>
                      <a:r>
                        <a:rPr kumimoji="0" lang="ar-SA" sz="900" kern="0" cap="all" dirty="0">
                          <a:solidFill>
                            <a:schemeClr val="bg1"/>
                          </a:solidFill>
                          <a:latin typeface="DIN NEXT™ ARABIC BOLD" panose="020B0803020203050203" pitchFamily="34" charset="-78"/>
                          <a:ea typeface="+mn-ea"/>
                          <a:cs typeface="DIN NEXT™ ARABIC BOLD" panose="020B0803020203050203" pitchFamily="34" charset="-78"/>
                        </a:rPr>
                        <a:t>من 60-90 يوم</a:t>
                      </a:r>
                    </a:p>
                  </a:txBody>
                  <a:tcPr marL="14288" marR="14288" marT="14288" marB="0" anchor="ctr">
                    <a:solidFill>
                      <a:srgbClr val="1F6F75"/>
                    </a:solidFill>
                  </a:tcPr>
                </a:tc>
                <a:tc>
                  <a:txBody>
                    <a:bodyPr/>
                    <a:lstStyle/>
                    <a:p>
                      <a:pPr algn="ctr" rtl="1" fontAlgn="b"/>
                      <a:r>
                        <a:rPr kumimoji="0" lang="ar-SA" sz="900" kern="0" cap="all" dirty="0">
                          <a:solidFill>
                            <a:schemeClr val="bg1"/>
                          </a:solidFill>
                          <a:latin typeface="DIN NEXT™ ARABIC BOLD" panose="020B0803020203050203" pitchFamily="34" charset="-78"/>
                          <a:ea typeface="+mn-ea"/>
                          <a:cs typeface="DIN NEXT™ ARABIC BOLD" panose="020B0803020203050203" pitchFamily="34" charset="-78"/>
                        </a:rPr>
                        <a:t>من 0-60 يوم </a:t>
                      </a:r>
                    </a:p>
                  </a:txBody>
                  <a:tcPr marL="14288" marR="14288" marT="14288" marB="0" anchor="ctr">
                    <a:solidFill>
                      <a:srgbClr val="1F6F75"/>
                    </a:solidFill>
                  </a:tcPr>
                </a:tc>
                <a:tc vMerge="1">
                  <a:txBody>
                    <a:bodyPr/>
                    <a:lstStyle/>
                    <a:p>
                      <a:pPr algn="ctr" rtl="0" fontAlgn="ctr"/>
                      <a:endParaRPr lang="en-US" sz="600" b="1" i="0" u="none" strike="noStrike" dirty="0">
                        <a:solidFill>
                          <a:srgbClr val="000000"/>
                        </a:solidFill>
                        <a:effectLst/>
                        <a:latin typeface="Calibri" panose="020F0502020204030204" pitchFamily="34" charset="0"/>
                      </a:endParaRPr>
                    </a:p>
                  </a:txBody>
                  <a:tcPr marL="5097" marR="5097" marT="5097" marB="0" anchor="ctr"/>
                </a:tc>
                <a:tc vMerge="1">
                  <a:txBody>
                    <a:bodyPr/>
                    <a:lstStyle/>
                    <a:p>
                      <a:pPr algn="ctr" rtl="0" fontAlgn="ctr"/>
                      <a:endParaRPr lang="en-US" sz="600" b="1" i="0" u="none" strike="noStrike" dirty="0">
                        <a:solidFill>
                          <a:srgbClr val="000000"/>
                        </a:solidFill>
                        <a:effectLst/>
                        <a:latin typeface="Calibri" panose="020F0502020204030204" pitchFamily="34" charset="0"/>
                      </a:endParaRPr>
                    </a:p>
                  </a:txBody>
                  <a:tcPr marL="5097" marR="5097" marT="5097" marB="0" anchor="ctr"/>
                </a:tc>
                <a:tc vMerge="1">
                  <a:txBody>
                    <a:bodyPr/>
                    <a:lstStyle/>
                    <a:p>
                      <a:pPr algn="ctr" rtl="0" fontAlgn="ctr"/>
                      <a:endParaRPr lang="en-US" sz="600" b="1" i="0" u="none" strike="noStrike" dirty="0">
                        <a:solidFill>
                          <a:srgbClr val="000000"/>
                        </a:solidFill>
                        <a:effectLst/>
                        <a:latin typeface="Calibri" panose="020F0502020204030204" pitchFamily="34" charset="0"/>
                      </a:endParaRPr>
                    </a:p>
                  </a:txBody>
                  <a:tcPr marL="5097" marR="5097" marT="5097" marB="0" anchor="ctr"/>
                </a:tc>
                <a:tc>
                  <a:txBody>
                    <a:bodyPr/>
                    <a:lstStyle/>
                    <a:p>
                      <a:pPr algn="ctr" rtl="1" fontAlgn="b"/>
                      <a:r>
                        <a:rPr kumimoji="0" lang="ar-SA" sz="900" kern="0" cap="all" dirty="0">
                          <a:solidFill>
                            <a:schemeClr val="bg1"/>
                          </a:solidFill>
                          <a:latin typeface="DIN NEXT™ ARABIC BOLD" panose="020B0803020203050203" pitchFamily="34" charset="-78"/>
                          <a:ea typeface="+mn-ea"/>
                          <a:cs typeface="DIN NEXT™ ARABIC BOLD" panose="020B0803020203050203" pitchFamily="34" charset="-78"/>
                        </a:rPr>
                        <a:t>من 180 فيما فوق </a:t>
                      </a:r>
                    </a:p>
                  </a:txBody>
                  <a:tcPr marL="14288" marR="14288" marT="14288" marB="0" anchor="ctr">
                    <a:solidFill>
                      <a:srgbClr val="1F6F75"/>
                    </a:solidFill>
                  </a:tcPr>
                </a:tc>
                <a:tc>
                  <a:txBody>
                    <a:bodyPr/>
                    <a:lstStyle/>
                    <a:p>
                      <a:pPr algn="ctr" rtl="1" fontAlgn="b"/>
                      <a:r>
                        <a:rPr kumimoji="0" lang="ar-SA" sz="900" kern="0" cap="all" dirty="0">
                          <a:solidFill>
                            <a:schemeClr val="bg1"/>
                          </a:solidFill>
                          <a:latin typeface="DIN NEXT™ ARABIC BOLD" panose="020B0803020203050203" pitchFamily="34" charset="-78"/>
                          <a:ea typeface="+mn-ea"/>
                          <a:cs typeface="DIN NEXT™ ARABIC BOLD" panose="020B0803020203050203" pitchFamily="34" charset="-78"/>
                        </a:rPr>
                        <a:t>من 90 الى 180 يوم  </a:t>
                      </a:r>
                    </a:p>
                  </a:txBody>
                  <a:tcPr marL="14288" marR="14288" marT="14288" marB="0" anchor="ctr">
                    <a:solidFill>
                      <a:srgbClr val="1F6F75"/>
                    </a:solidFill>
                  </a:tcPr>
                </a:tc>
                <a:tc>
                  <a:txBody>
                    <a:bodyPr/>
                    <a:lstStyle/>
                    <a:p>
                      <a:pPr algn="ctr" rtl="1" fontAlgn="b"/>
                      <a:r>
                        <a:rPr kumimoji="0" lang="ar-SA" sz="900" kern="0" cap="all" dirty="0">
                          <a:solidFill>
                            <a:schemeClr val="bg1"/>
                          </a:solidFill>
                          <a:latin typeface="DIN NEXT™ ARABIC BOLD" panose="020B0803020203050203" pitchFamily="34" charset="-78"/>
                          <a:ea typeface="+mn-ea"/>
                          <a:cs typeface="DIN NEXT™ ARABIC BOLD" panose="020B0803020203050203" pitchFamily="34" charset="-78"/>
                        </a:rPr>
                        <a:t>من 60-90 يوم</a:t>
                      </a:r>
                    </a:p>
                  </a:txBody>
                  <a:tcPr marL="14288" marR="14288" marT="14288" marB="0" anchor="ctr">
                    <a:solidFill>
                      <a:srgbClr val="1F6F75"/>
                    </a:solidFill>
                  </a:tcPr>
                </a:tc>
                <a:tc>
                  <a:txBody>
                    <a:bodyPr/>
                    <a:lstStyle/>
                    <a:p>
                      <a:pPr algn="ctr" rtl="1" fontAlgn="b"/>
                      <a:r>
                        <a:rPr kumimoji="0" lang="ar-SA" sz="900" kern="0" cap="all" dirty="0">
                          <a:solidFill>
                            <a:schemeClr val="bg1"/>
                          </a:solidFill>
                          <a:latin typeface="DIN NEXT™ ARABIC BOLD" panose="020B0803020203050203" pitchFamily="34" charset="-78"/>
                          <a:ea typeface="+mn-ea"/>
                          <a:cs typeface="DIN NEXT™ ARABIC BOLD" panose="020B0803020203050203" pitchFamily="34" charset="-78"/>
                        </a:rPr>
                        <a:t>من 0-60 يوم </a:t>
                      </a:r>
                    </a:p>
                  </a:txBody>
                  <a:tcPr marL="14288" marR="14288" marT="14288" marB="0" anchor="ctr">
                    <a:solidFill>
                      <a:srgbClr val="1F6F75"/>
                    </a:solidFill>
                  </a:tcPr>
                </a:tc>
                <a:tc vMerge="1">
                  <a:txBody>
                    <a:bodyPr/>
                    <a:lstStyle/>
                    <a:p>
                      <a:pPr algn="ctr" rtl="0" fontAlgn="ctr"/>
                      <a:endParaRPr lang="en-US" sz="600" b="1" i="0" u="none" strike="noStrike" dirty="0">
                        <a:solidFill>
                          <a:srgbClr val="000000"/>
                        </a:solidFill>
                        <a:effectLst/>
                        <a:latin typeface="Calibri" panose="020F0502020204030204" pitchFamily="34" charset="0"/>
                      </a:endParaRPr>
                    </a:p>
                  </a:txBody>
                  <a:tcPr marL="5097" marR="5097" marT="5097" marB="0" anchor="ctr"/>
                </a:tc>
                <a:tc vMerge="1">
                  <a:txBody>
                    <a:bodyPr/>
                    <a:lstStyle/>
                    <a:p>
                      <a:pPr algn="ctr" rtl="0" fontAlgn="ctr"/>
                      <a:endParaRPr lang="en-US" sz="700" b="1" i="0" u="none" strike="noStrike" dirty="0">
                        <a:solidFill>
                          <a:srgbClr val="000000"/>
                        </a:solidFill>
                        <a:effectLst/>
                        <a:latin typeface="Calibri" panose="020F0502020204030204" pitchFamily="34" charset="0"/>
                      </a:endParaRPr>
                    </a:p>
                  </a:txBody>
                  <a:tcPr marL="5097" marR="5097" marT="5097" marB="0" anchor="ctr"/>
                </a:tc>
                <a:extLst>
                  <a:ext uri="{0D108BD9-81ED-4DB2-BD59-A6C34878D82A}">
                    <a16:rowId xmlns:a16="http://schemas.microsoft.com/office/drawing/2014/main" xmlns="" val="1509645991"/>
                  </a:ext>
                </a:extLst>
              </a:tr>
              <a:tr h="271496">
                <a:tc>
                  <a:txBody>
                    <a:bodyPr/>
                    <a:lstStyle/>
                    <a:p>
                      <a:pPr algn="ctr" rtl="1" fontAlgn="ctr"/>
                      <a:r>
                        <a:rPr kumimoji="0" lang="ar-SA" sz="1600" kern="0" cap="all" dirty="0">
                          <a:solidFill>
                            <a:schemeClr val="bg1"/>
                          </a:solidFill>
                          <a:latin typeface="DIN NEXT™ ARABIC BOLD" panose="020B0803020203050203" pitchFamily="34" charset="-78"/>
                          <a:ea typeface="+mn-ea"/>
                          <a:cs typeface="DIN NEXT™ ARABIC BOLD" panose="020B0803020203050203" pitchFamily="34" charset="-78"/>
                        </a:rPr>
                        <a:t>أمانة منطقة جازان</a:t>
                      </a:r>
                    </a:p>
                  </a:txBody>
                  <a:tcPr marL="7646" marR="7646" marT="7646" marB="0" anchor="ctr">
                    <a:solidFill>
                      <a:srgbClr val="1F6F75"/>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7</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1</a:t>
                      </a:r>
                    </a:p>
                  </a:txBody>
                  <a:tcPr marL="14288" marR="14288" marT="14288" marB="0" anchor="ctr">
                    <a:no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2</a:t>
                      </a:r>
                    </a:p>
                  </a:txBody>
                  <a:tcPr marL="14288" marR="14288" marT="14288" marB="0" anchor="ctr">
                    <a:no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3</a:t>
                      </a:r>
                    </a:p>
                  </a:txBody>
                  <a:tcPr marL="14288" marR="14288" marT="14288" marB="0" anchor="ctr">
                    <a:noFill/>
                  </a:tcPr>
                </a:tc>
                <a:tc>
                  <a:txBody>
                    <a:bodyPr/>
                    <a:lstStyle/>
                    <a:p>
                      <a:pPr marL="0" algn="ctr" rtl="0" eaLnBrk="1" fontAlgn="ctr" latinLnBrk="0" hangingPunct="1"/>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10</a:t>
                      </a:r>
                    </a:p>
                  </a:txBody>
                  <a:tcPr marL="14288" marR="14288" marT="14288" marB="0" anchor="ctr">
                    <a:noFill/>
                  </a:tcPr>
                </a:tc>
                <a:tc>
                  <a:txBody>
                    <a:bodyPr/>
                    <a:lstStyle/>
                    <a:p>
                      <a:pPr marL="0" algn="ctr" rtl="0" eaLnBrk="1" fontAlgn="ctr" latinLnBrk="0" hangingPunct="1"/>
                      <a:r>
                        <a:rPr kumimoji="0" lang="en-US" sz="1700" kern="0" cap="all">
                          <a:solidFill>
                            <a:schemeClr val="bg1"/>
                          </a:solidFill>
                          <a:latin typeface="DIN NEXT™ ARABIC BOLD" panose="020B0803020203050203" pitchFamily="34" charset="-78"/>
                          <a:ea typeface="+mn-ea"/>
                          <a:cs typeface="DIN NEXT™ ARABIC BOLD" panose="020B0803020203050203" pitchFamily="34" charset="-78"/>
                        </a:rPr>
                        <a:t>16</a:t>
                      </a:r>
                    </a:p>
                  </a:txBody>
                  <a:tcPr marL="14288" marR="14288" marT="14288" marB="0" anchor="ctr">
                    <a:solidFill>
                      <a:srgbClr val="1F6F75"/>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1</a:t>
                      </a:r>
                    </a:p>
                  </a:txBody>
                  <a:tcPr marL="14288" marR="14288" marT="14288" marB="0" anchor="ctr">
                    <a:solidFill>
                      <a:schemeClr val="bg1">
                        <a:lumMod val="75000"/>
                      </a:schemeClr>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2</a:t>
                      </a:r>
                    </a:p>
                  </a:txBody>
                  <a:tcPr marL="7646" marR="7646" marT="7646" marB="0" anchor="ctr">
                    <a:solidFill>
                      <a:schemeClr val="bg1">
                        <a:lumMod val="65000"/>
                      </a:schemeClr>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1</a:t>
                      </a:r>
                    </a:p>
                  </a:txBody>
                  <a:tcPr marL="14288" marR="14288" marT="14288" marB="0" anchor="ctr">
                    <a:no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1</a:t>
                      </a:r>
                    </a:p>
                  </a:txBody>
                  <a:tcPr marL="14288" marR="14288" marT="14288" marB="0" anchor="ctr">
                    <a:no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algn="ctr" rtl="0" fontAlgn="ctr"/>
                      <a:r>
                        <a:rPr kumimoji="0" lang="en-US" sz="1700" kern="0" cap="all" dirty="0">
                          <a:solidFill>
                            <a:schemeClr val="bg1"/>
                          </a:solidFill>
                          <a:latin typeface="DIN NEXT™ ARABIC BOLD" panose="020B0803020203050203" pitchFamily="34" charset="-78"/>
                          <a:ea typeface="+mn-ea"/>
                          <a:cs typeface="DIN NEXT™ ARABIC BOLD" panose="020B0803020203050203" pitchFamily="34" charset="-78"/>
                        </a:rPr>
                        <a:t>2</a:t>
                      </a:r>
                    </a:p>
                  </a:txBody>
                  <a:tcPr marL="14288" marR="14288" marT="14288" marB="0" anchor="ctr">
                    <a:solidFill>
                      <a:srgbClr val="1F6F75"/>
                    </a:solidFill>
                  </a:tcPr>
                </a:tc>
                <a:tc>
                  <a:txBody>
                    <a:bodyPr/>
                    <a:lstStyle/>
                    <a:p>
                      <a:pPr algn="ctr" rtl="0" fontAlgn="ctr"/>
                      <a:r>
                        <a:rPr kumimoji="0" lang="en-US" sz="1700" kern="0" cap="all" dirty="0">
                          <a:solidFill>
                            <a:schemeClr val="bg1"/>
                          </a:solidFill>
                          <a:latin typeface="DIN NEXT™ ARABIC BOLD" panose="020B0803020203050203" pitchFamily="34" charset="-78"/>
                          <a:ea typeface="+mn-ea"/>
                          <a:cs typeface="DIN NEXT™ ARABIC BOLD" panose="020B0803020203050203" pitchFamily="34" charset="-78"/>
                        </a:rPr>
                        <a:t>28</a:t>
                      </a:r>
                    </a:p>
                  </a:txBody>
                  <a:tcPr marL="7646" marR="7646" marT="7646" marB="0" anchor="ctr">
                    <a:solidFill>
                      <a:srgbClr val="1F6F75"/>
                    </a:solidFill>
                  </a:tcPr>
                </a:tc>
                <a:extLst>
                  <a:ext uri="{0D108BD9-81ED-4DB2-BD59-A6C34878D82A}">
                    <a16:rowId xmlns:a16="http://schemas.microsoft.com/office/drawing/2014/main" xmlns="" val="2071263106"/>
                  </a:ext>
                </a:extLst>
              </a:tr>
              <a:tr h="271496">
                <a:tc>
                  <a:txBody>
                    <a:bodyPr/>
                    <a:lstStyle/>
                    <a:p>
                      <a:pPr algn="ctr" rtl="1" fontAlgn="ctr"/>
                      <a:r>
                        <a:rPr kumimoji="0" lang="ar-SA" sz="1600" kern="0" cap="all" dirty="0">
                          <a:solidFill>
                            <a:schemeClr val="bg1"/>
                          </a:solidFill>
                          <a:latin typeface="DIN NEXT™ ARABIC BOLD" panose="020B0803020203050203" pitchFamily="34" charset="-78"/>
                          <a:ea typeface="+mn-ea"/>
                          <a:cs typeface="DIN NEXT™ ARABIC BOLD" panose="020B0803020203050203" pitchFamily="34" charset="-78"/>
                        </a:rPr>
                        <a:t>بلدية الحقو</a:t>
                      </a:r>
                    </a:p>
                  </a:txBody>
                  <a:tcPr marL="7646" marR="7646" marT="7646" marB="0" anchor="ctr">
                    <a:solidFill>
                      <a:srgbClr val="1F6F75"/>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2</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a:solidFill>
                            <a:schemeClr val="bg1"/>
                          </a:solidFill>
                          <a:latin typeface="DIN NEXT™ ARABIC BOLD" panose="020B0803020203050203" pitchFamily="34" charset="-78"/>
                          <a:ea typeface="+mn-ea"/>
                          <a:cs typeface="DIN NEXT™ ARABIC BOLD" panose="020B0803020203050203" pitchFamily="34" charset="-78"/>
                        </a:rPr>
                        <a:t>2</a:t>
                      </a:r>
                    </a:p>
                  </a:txBody>
                  <a:tcPr marL="14288" marR="14288" marT="14288" marB="0" anchor="ctr">
                    <a:solidFill>
                      <a:srgbClr val="1F6F75"/>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7646" marR="7646" marT="7646" marB="0" anchor="ctr">
                    <a:solidFill>
                      <a:schemeClr val="bg1">
                        <a:lumMod val="65000"/>
                      </a:schemeClr>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dirty="0">
                          <a:solidFill>
                            <a:schemeClr val="bg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rgbClr val="1F6F75"/>
                    </a:solidFill>
                  </a:tcPr>
                </a:tc>
                <a:tc>
                  <a:txBody>
                    <a:bodyPr/>
                    <a:lstStyle/>
                    <a:p>
                      <a:pPr algn="ctr" rtl="0" fontAlgn="ctr"/>
                      <a:r>
                        <a:rPr kumimoji="0" lang="en-US" sz="1700" kern="0" cap="all" dirty="0">
                          <a:solidFill>
                            <a:schemeClr val="bg1"/>
                          </a:solidFill>
                          <a:latin typeface="DIN NEXT™ ARABIC BOLD" panose="020B0803020203050203" pitchFamily="34" charset="-78"/>
                          <a:ea typeface="+mn-ea"/>
                          <a:cs typeface="DIN NEXT™ ARABIC BOLD" panose="020B0803020203050203" pitchFamily="34" charset="-78"/>
                        </a:rPr>
                        <a:t>2</a:t>
                      </a:r>
                    </a:p>
                  </a:txBody>
                  <a:tcPr marL="7646" marR="7646" marT="7646" marB="0" anchor="ctr">
                    <a:solidFill>
                      <a:srgbClr val="1F6F75"/>
                    </a:solidFill>
                  </a:tcPr>
                </a:tc>
                <a:extLst>
                  <a:ext uri="{0D108BD9-81ED-4DB2-BD59-A6C34878D82A}">
                    <a16:rowId xmlns:a16="http://schemas.microsoft.com/office/drawing/2014/main" xmlns="" val="3916258277"/>
                  </a:ext>
                </a:extLst>
              </a:tr>
              <a:tr h="271496">
                <a:tc>
                  <a:txBody>
                    <a:bodyPr/>
                    <a:lstStyle/>
                    <a:p>
                      <a:pPr algn="ctr" rtl="1" fontAlgn="ctr"/>
                      <a:r>
                        <a:rPr kumimoji="0" lang="ar-SA" sz="1600" kern="0" cap="all">
                          <a:solidFill>
                            <a:schemeClr val="bg1"/>
                          </a:solidFill>
                          <a:latin typeface="DIN NEXT™ ARABIC BOLD" panose="020B0803020203050203" pitchFamily="34" charset="-78"/>
                          <a:ea typeface="+mn-ea"/>
                          <a:cs typeface="DIN NEXT™ ARABIC BOLD" panose="020B0803020203050203" pitchFamily="34" charset="-78"/>
                        </a:rPr>
                        <a:t>بلدية السهى</a:t>
                      </a:r>
                    </a:p>
                  </a:txBody>
                  <a:tcPr marL="7646" marR="7646" marT="7646" marB="0" anchor="ctr">
                    <a:solidFill>
                      <a:srgbClr val="1F6F75"/>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1</a:t>
                      </a:r>
                    </a:p>
                  </a:txBody>
                  <a:tcPr marL="14288" marR="14288" marT="14288" marB="0" anchor="ctr">
                    <a:no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1</a:t>
                      </a:r>
                    </a:p>
                  </a:txBody>
                  <a:tcPr marL="14288" marR="14288" marT="14288" marB="0" anchor="ctr">
                    <a:noFill/>
                  </a:tcPr>
                </a:tc>
                <a:tc>
                  <a:txBody>
                    <a:bodyPr/>
                    <a:lstStyle/>
                    <a:p>
                      <a:pPr marL="0" algn="ctr" rtl="0" eaLnBrk="1" fontAlgn="ctr" latinLnBrk="0" hangingPunct="1"/>
                      <a:r>
                        <a:rPr kumimoji="0" lang="en-US" sz="1700" kern="0" cap="all">
                          <a:solidFill>
                            <a:schemeClr val="bg1"/>
                          </a:solidFill>
                          <a:latin typeface="DIN NEXT™ ARABIC BOLD" panose="020B0803020203050203" pitchFamily="34" charset="-78"/>
                          <a:ea typeface="+mn-ea"/>
                          <a:cs typeface="DIN NEXT™ ARABIC BOLD" panose="020B0803020203050203" pitchFamily="34" charset="-78"/>
                        </a:rPr>
                        <a:t>2</a:t>
                      </a:r>
                    </a:p>
                  </a:txBody>
                  <a:tcPr marL="14288" marR="14288" marT="14288" marB="0" anchor="ctr">
                    <a:solidFill>
                      <a:srgbClr val="1F6F75"/>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2</a:t>
                      </a:r>
                    </a:p>
                  </a:txBody>
                  <a:tcPr marL="7646" marR="7646" marT="7646" marB="0" anchor="ctr">
                    <a:solidFill>
                      <a:schemeClr val="bg1">
                        <a:lumMod val="65000"/>
                      </a:schemeClr>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algn="ctr" rtl="0" fontAlgn="ctr"/>
                      <a:r>
                        <a:rPr kumimoji="0" lang="en-US" sz="1700" kern="0" cap="all">
                          <a:solidFill>
                            <a:schemeClr val="bg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rgbClr val="1F6F75"/>
                    </a:solidFill>
                  </a:tcPr>
                </a:tc>
                <a:tc>
                  <a:txBody>
                    <a:bodyPr/>
                    <a:lstStyle/>
                    <a:p>
                      <a:pPr algn="ctr" rtl="0" fontAlgn="ctr"/>
                      <a:r>
                        <a:rPr kumimoji="0" lang="en-US" sz="1700" kern="0" cap="all">
                          <a:solidFill>
                            <a:schemeClr val="bg1"/>
                          </a:solidFill>
                          <a:latin typeface="DIN NEXT™ ARABIC BOLD" panose="020B0803020203050203" pitchFamily="34" charset="-78"/>
                          <a:ea typeface="+mn-ea"/>
                          <a:cs typeface="DIN NEXT™ ARABIC BOLD" panose="020B0803020203050203" pitchFamily="34" charset="-78"/>
                        </a:rPr>
                        <a:t>4</a:t>
                      </a:r>
                    </a:p>
                  </a:txBody>
                  <a:tcPr marL="7646" marR="7646" marT="7646" marB="0" anchor="ctr">
                    <a:solidFill>
                      <a:srgbClr val="1F6F75"/>
                    </a:solidFill>
                  </a:tcPr>
                </a:tc>
                <a:extLst>
                  <a:ext uri="{0D108BD9-81ED-4DB2-BD59-A6C34878D82A}">
                    <a16:rowId xmlns:a16="http://schemas.microsoft.com/office/drawing/2014/main" xmlns="" val="2493153905"/>
                  </a:ext>
                </a:extLst>
              </a:tr>
              <a:tr h="271496">
                <a:tc>
                  <a:txBody>
                    <a:bodyPr/>
                    <a:lstStyle/>
                    <a:p>
                      <a:pPr algn="ctr" rtl="1" fontAlgn="ctr"/>
                      <a:r>
                        <a:rPr kumimoji="0" lang="ar-SA" sz="1600" kern="0" cap="all" dirty="0">
                          <a:solidFill>
                            <a:schemeClr val="bg1"/>
                          </a:solidFill>
                          <a:latin typeface="DIN NEXT™ ARABIC BOLD" panose="020B0803020203050203" pitchFamily="34" charset="-78"/>
                          <a:ea typeface="+mn-ea"/>
                          <a:cs typeface="DIN NEXT™ ARABIC BOLD" panose="020B0803020203050203" pitchFamily="34" charset="-78"/>
                        </a:rPr>
                        <a:t>بلدية الشقيق</a:t>
                      </a:r>
                    </a:p>
                  </a:txBody>
                  <a:tcPr marL="7646" marR="7646" marT="7646" marB="0" anchor="ctr">
                    <a:solidFill>
                      <a:srgbClr val="1F6F75"/>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2</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a:solidFill>
                            <a:schemeClr val="bg1"/>
                          </a:solidFill>
                          <a:latin typeface="DIN NEXT™ ARABIC BOLD" panose="020B0803020203050203" pitchFamily="34" charset="-78"/>
                          <a:ea typeface="+mn-ea"/>
                          <a:cs typeface="DIN NEXT™ ARABIC BOLD" panose="020B0803020203050203" pitchFamily="34" charset="-78"/>
                        </a:rPr>
                        <a:t>2</a:t>
                      </a:r>
                    </a:p>
                  </a:txBody>
                  <a:tcPr marL="14288" marR="14288" marT="14288" marB="0" anchor="ctr">
                    <a:solidFill>
                      <a:srgbClr val="1F6F75"/>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7646" marR="7646" marT="7646" marB="0" anchor="ctr">
                    <a:solidFill>
                      <a:schemeClr val="bg1">
                        <a:lumMod val="6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1</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dirty="0">
                          <a:solidFill>
                            <a:schemeClr val="bg1"/>
                          </a:solidFill>
                          <a:latin typeface="DIN NEXT™ ARABIC BOLD" panose="020B0803020203050203" pitchFamily="34" charset="-78"/>
                          <a:ea typeface="+mn-ea"/>
                          <a:cs typeface="DIN NEXT™ ARABIC BOLD" panose="020B0803020203050203" pitchFamily="34" charset="-78"/>
                        </a:rPr>
                        <a:t>1</a:t>
                      </a:r>
                    </a:p>
                  </a:txBody>
                  <a:tcPr marL="14288" marR="14288" marT="14288" marB="0" anchor="ctr">
                    <a:solidFill>
                      <a:srgbClr val="1F6F75"/>
                    </a:solidFill>
                  </a:tcPr>
                </a:tc>
                <a:tc>
                  <a:txBody>
                    <a:bodyPr/>
                    <a:lstStyle/>
                    <a:p>
                      <a:pPr algn="ctr" rtl="0" fontAlgn="ctr"/>
                      <a:r>
                        <a:rPr kumimoji="0" lang="en-US" sz="1700" kern="0" cap="all">
                          <a:solidFill>
                            <a:schemeClr val="bg1"/>
                          </a:solidFill>
                          <a:latin typeface="DIN NEXT™ ARABIC BOLD" panose="020B0803020203050203" pitchFamily="34" charset="-78"/>
                          <a:ea typeface="+mn-ea"/>
                          <a:cs typeface="DIN NEXT™ ARABIC BOLD" panose="020B0803020203050203" pitchFamily="34" charset="-78"/>
                        </a:rPr>
                        <a:t>3</a:t>
                      </a:r>
                    </a:p>
                  </a:txBody>
                  <a:tcPr marL="7646" marR="7646" marT="7646" marB="0" anchor="ctr">
                    <a:solidFill>
                      <a:srgbClr val="1F6F75"/>
                    </a:solidFill>
                  </a:tcPr>
                </a:tc>
                <a:extLst>
                  <a:ext uri="{0D108BD9-81ED-4DB2-BD59-A6C34878D82A}">
                    <a16:rowId xmlns:a16="http://schemas.microsoft.com/office/drawing/2014/main" xmlns="" val="3819531036"/>
                  </a:ext>
                </a:extLst>
              </a:tr>
              <a:tr h="271496">
                <a:tc>
                  <a:txBody>
                    <a:bodyPr/>
                    <a:lstStyle/>
                    <a:p>
                      <a:pPr algn="ctr" rtl="1" fontAlgn="ctr"/>
                      <a:r>
                        <a:rPr kumimoji="0" lang="ar-SA" sz="1600" kern="0" cap="all">
                          <a:solidFill>
                            <a:schemeClr val="bg1"/>
                          </a:solidFill>
                          <a:latin typeface="DIN NEXT™ ARABIC BOLD" panose="020B0803020203050203" pitchFamily="34" charset="-78"/>
                          <a:ea typeface="+mn-ea"/>
                          <a:cs typeface="DIN NEXT™ ARABIC BOLD" panose="020B0803020203050203" pitchFamily="34" charset="-78"/>
                        </a:rPr>
                        <a:t>بلدية الطوال</a:t>
                      </a:r>
                    </a:p>
                  </a:txBody>
                  <a:tcPr marL="7646" marR="7646" marT="7646" marB="0" anchor="ctr">
                    <a:solidFill>
                      <a:srgbClr val="1F6F75"/>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marL="0" algn="ctr" rtl="0" eaLnBrk="1" fontAlgn="ctr" latinLnBrk="0" hangingPunct="1"/>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3</a:t>
                      </a:r>
                    </a:p>
                  </a:txBody>
                  <a:tcPr marL="14288" marR="14288" marT="14288" marB="0" anchor="ctr">
                    <a:noFill/>
                  </a:tcPr>
                </a:tc>
                <a:tc>
                  <a:txBody>
                    <a:bodyPr/>
                    <a:lstStyle/>
                    <a:p>
                      <a:pPr marL="0" algn="ctr" rtl="0" eaLnBrk="1" fontAlgn="ctr" latinLnBrk="0" hangingPunct="1"/>
                      <a:r>
                        <a:rPr kumimoji="0" lang="en-US" sz="1700" kern="0" cap="all">
                          <a:solidFill>
                            <a:schemeClr val="bg1"/>
                          </a:solidFill>
                          <a:latin typeface="DIN NEXT™ ARABIC BOLD" panose="020B0803020203050203" pitchFamily="34" charset="-78"/>
                          <a:ea typeface="+mn-ea"/>
                          <a:cs typeface="DIN NEXT™ ARABIC BOLD" panose="020B0803020203050203" pitchFamily="34" charset="-78"/>
                        </a:rPr>
                        <a:t>3</a:t>
                      </a:r>
                    </a:p>
                  </a:txBody>
                  <a:tcPr marL="14288" marR="14288" marT="14288" marB="0" anchor="ctr">
                    <a:solidFill>
                      <a:srgbClr val="1F6F75"/>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7646" marR="7646" marT="7646" marB="0" anchor="ctr">
                    <a:solidFill>
                      <a:schemeClr val="bg1">
                        <a:lumMod val="6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algn="ctr" rtl="0" fontAlgn="ctr"/>
                      <a:r>
                        <a:rPr kumimoji="0" lang="en-US" sz="1700" kern="0" cap="all" dirty="0">
                          <a:solidFill>
                            <a:schemeClr val="bg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rgbClr val="1F6F75"/>
                    </a:solidFill>
                  </a:tcPr>
                </a:tc>
                <a:tc>
                  <a:txBody>
                    <a:bodyPr/>
                    <a:lstStyle/>
                    <a:p>
                      <a:pPr algn="ctr" rtl="0" fontAlgn="ctr"/>
                      <a:r>
                        <a:rPr kumimoji="0" lang="en-US" sz="1700" kern="0" cap="all">
                          <a:solidFill>
                            <a:schemeClr val="bg1"/>
                          </a:solidFill>
                          <a:latin typeface="DIN NEXT™ ARABIC BOLD" panose="020B0803020203050203" pitchFamily="34" charset="-78"/>
                          <a:ea typeface="+mn-ea"/>
                          <a:cs typeface="DIN NEXT™ ARABIC BOLD" panose="020B0803020203050203" pitchFamily="34" charset="-78"/>
                        </a:rPr>
                        <a:t>3</a:t>
                      </a:r>
                    </a:p>
                  </a:txBody>
                  <a:tcPr marL="7646" marR="7646" marT="7646" marB="0" anchor="ctr">
                    <a:solidFill>
                      <a:srgbClr val="1F6F75"/>
                    </a:solidFill>
                  </a:tcPr>
                </a:tc>
                <a:extLst>
                  <a:ext uri="{0D108BD9-81ED-4DB2-BD59-A6C34878D82A}">
                    <a16:rowId xmlns:a16="http://schemas.microsoft.com/office/drawing/2014/main" xmlns="" val="69191121"/>
                  </a:ext>
                </a:extLst>
              </a:tr>
              <a:tr h="271496">
                <a:tc>
                  <a:txBody>
                    <a:bodyPr/>
                    <a:lstStyle/>
                    <a:p>
                      <a:pPr algn="ctr" rtl="1" fontAlgn="ctr"/>
                      <a:r>
                        <a:rPr kumimoji="0" lang="ar-SA" sz="1600" kern="0" cap="all" dirty="0">
                          <a:solidFill>
                            <a:schemeClr val="bg1"/>
                          </a:solidFill>
                          <a:latin typeface="DIN NEXT™ ARABIC BOLD" panose="020B0803020203050203" pitchFamily="34" charset="-78"/>
                          <a:ea typeface="+mn-ea"/>
                          <a:cs typeface="DIN NEXT™ ARABIC BOLD" panose="020B0803020203050203" pitchFamily="34" charset="-78"/>
                        </a:rPr>
                        <a:t>بلدية العالية</a:t>
                      </a:r>
                    </a:p>
                  </a:txBody>
                  <a:tcPr marL="7646" marR="7646" marT="7646" marB="0" anchor="ctr">
                    <a:solidFill>
                      <a:srgbClr val="1F6F75"/>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1</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3</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a:solidFill>
                            <a:schemeClr val="bg1"/>
                          </a:solidFill>
                          <a:latin typeface="DIN NEXT™ ARABIC BOLD" panose="020B0803020203050203" pitchFamily="34" charset="-78"/>
                          <a:ea typeface="+mn-ea"/>
                          <a:cs typeface="DIN NEXT™ ARABIC BOLD" panose="020B0803020203050203" pitchFamily="34" charset="-78"/>
                        </a:rPr>
                        <a:t>4</a:t>
                      </a:r>
                    </a:p>
                  </a:txBody>
                  <a:tcPr marL="14288" marR="14288" marT="14288" marB="0" anchor="ctr">
                    <a:solidFill>
                      <a:srgbClr val="1F6F75"/>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1</a:t>
                      </a:r>
                    </a:p>
                  </a:txBody>
                  <a:tcPr marL="14288" marR="14288" marT="14288" marB="0" anchor="ctr">
                    <a:solidFill>
                      <a:schemeClr val="bg1">
                        <a:lumMod val="75000"/>
                      </a:schemeClr>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1</a:t>
                      </a:r>
                    </a:p>
                  </a:txBody>
                  <a:tcPr marL="7646" marR="7646" marT="7646" marB="0" anchor="ctr">
                    <a:solidFill>
                      <a:schemeClr val="bg1">
                        <a:lumMod val="6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dirty="0">
                          <a:solidFill>
                            <a:schemeClr val="bg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rgbClr val="1F6F75"/>
                    </a:solidFill>
                  </a:tcPr>
                </a:tc>
                <a:tc>
                  <a:txBody>
                    <a:bodyPr/>
                    <a:lstStyle/>
                    <a:p>
                      <a:pPr algn="ctr" rtl="0" fontAlgn="ctr"/>
                      <a:r>
                        <a:rPr kumimoji="0" lang="en-US" sz="1700" kern="0" cap="all" dirty="0">
                          <a:solidFill>
                            <a:schemeClr val="bg1"/>
                          </a:solidFill>
                          <a:latin typeface="DIN NEXT™ ARABIC BOLD" panose="020B0803020203050203" pitchFamily="34" charset="-78"/>
                          <a:ea typeface="+mn-ea"/>
                          <a:cs typeface="DIN NEXT™ ARABIC BOLD" panose="020B0803020203050203" pitchFamily="34" charset="-78"/>
                        </a:rPr>
                        <a:t>6</a:t>
                      </a:r>
                    </a:p>
                  </a:txBody>
                  <a:tcPr marL="7646" marR="7646" marT="7646" marB="0" anchor="ctr">
                    <a:solidFill>
                      <a:srgbClr val="1F6F75"/>
                    </a:solidFill>
                  </a:tcPr>
                </a:tc>
                <a:extLst>
                  <a:ext uri="{0D108BD9-81ED-4DB2-BD59-A6C34878D82A}">
                    <a16:rowId xmlns:a16="http://schemas.microsoft.com/office/drawing/2014/main" xmlns="" val="4273825792"/>
                  </a:ext>
                </a:extLst>
              </a:tr>
              <a:tr h="271496">
                <a:tc>
                  <a:txBody>
                    <a:bodyPr/>
                    <a:lstStyle/>
                    <a:p>
                      <a:pPr algn="ctr" rtl="1" fontAlgn="ctr"/>
                      <a:r>
                        <a:rPr kumimoji="0" lang="ar-SA" sz="1600" kern="0" cap="all">
                          <a:solidFill>
                            <a:schemeClr val="bg1"/>
                          </a:solidFill>
                          <a:latin typeface="DIN NEXT™ ARABIC BOLD" panose="020B0803020203050203" pitchFamily="34" charset="-78"/>
                          <a:ea typeface="+mn-ea"/>
                          <a:cs typeface="DIN NEXT™ ARABIC BOLD" panose="020B0803020203050203" pitchFamily="34" charset="-78"/>
                        </a:rPr>
                        <a:t>بلدية القفل</a:t>
                      </a:r>
                    </a:p>
                  </a:txBody>
                  <a:tcPr marL="7646" marR="7646" marT="7646" marB="0" anchor="ctr">
                    <a:solidFill>
                      <a:srgbClr val="1F6F75"/>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marL="0" algn="ctr" rtl="0" eaLnBrk="1" fontAlgn="ctr" latinLnBrk="0" hangingPunct="1"/>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1</a:t>
                      </a:r>
                    </a:p>
                  </a:txBody>
                  <a:tcPr marL="14288" marR="14288" marT="14288" marB="0" anchor="ctr">
                    <a:noFill/>
                  </a:tcPr>
                </a:tc>
                <a:tc>
                  <a:txBody>
                    <a:bodyPr/>
                    <a:lstStyle/>
                    <a:p>
                      <a:pPr marL="0" algn="ctr" rtl="0" eaLnBrk="1" fontAlgn="ctr" latinLnBrk="0" hangingPunct="1"/>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1</a:t>
                      </a:r>
                    </a:p>
                  </a:txBody>
                  <a:tcPr marL="14288" marR="14288" marT="14288" marB="0" anchor="ctr">
                    <a:no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2</a:t>
                      </a:r>
                    </a:p>
                  </a:txBody>
                  <a:tcPr marL="14288" marR="14288" marT="14288" marB="0" anchor="ctr">
                    <a:noFill/>
                  </a:tcPr>
                </a:tc>
                <a:tc>
                  <a:txBody>
                    <a:bodyPr/>
                    <a:lstStyle/>
                    <a:p>
                      <a:pPr marL="0" algn="ctr" rtl="0" eaLnBrk="1" fontAlgn="ctr" latinLnBrk="0" hangingPunct="1"/>
                      <a:r>
                        <a:rPr kumimoji="0" lang="en-US" sz="1700" kern="0" cap="all">
                          <a:solidFill>
                            <a:schemeClr val="bg1"/>
                          </a:solidFill>
                          <a:latin typeface="DIN NEXT™ ARABIC BOLD" panose="020B0803020203050203" pitchFamily="34" charset="-78"/>
                          <a:ea typeface="+mn-ea"/>
                          <a:cs typeface="DIN NEXT™ ARABIC BOLD" panose="020B0803020203050203" pitchFamily="34" charset="-78"/>
                        </a:rPr>
                        <a:t>4</a:t>
                      </a:r>
                    </a:p>
                  </a:txBody>
                  <a:tcPr marL="14288" marR="14288" marT="14288" marB="0" anchor="ctr">
                    <a:solidFill>
                      <a:srgbClr val="1F6F75"/>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7646" marR="7646" marT="7646" marB="0" anchor="ctr">
                    <a:solidFill>
                      <a:schemeClr val="bg1">
                        <a:lumMod val="6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1</a:t>
                      </a:r>
                    </a:p>
                  </a:txBody>
                  <a:tcPr marL="14288" marR="14288" marT="14288" marB="0" anchor="ctr">
                    <a:noFill/>
                  </a:tcPr>
                </a:tc>
                <a:tc>
                  <a:txBody>
                    <a:bodyPr/>
                    <a:lstStyle/>
                    <a:p>
                      <a:pPr algn="ctr" rtl="0" fontAlgn="ctr"/>
                      <a:r>
                        <a:rPr kumimoji="0" lang="en-US" sz="1700" kern="0" cap="all">
                          <a:solidFill>
                            <a:schemeClr val="bg1"/>
                          </a:solidFill>
                          <a:latin typeface="DIN NEXT™ ARABIC BOLD" panose="020B0803020203050203" pitchFamily="34" charset="-78"/>
                          <a:ea typeface="+mn-ea"/>
                          <a:cs typeface="DIN NEXT™ ARABIC BOLD" panose="020B0803020203050203" pitchFamily="34" charset="-78"/>
                        </a:rPr>
                        <a:t>1</a:t>
                      </a:r>
                    </a:p>
                  </a:txBody>
                  <a:tcPr marL="14288" marR="14288" marT="14288" marB="0" anchor="ctr">
                    <a:solidFill>
                      <a:srgbClr val="1F6F75"/>
                    </a:solidFill>
                  </a:tcPr>
                </a:tc>
                <a:tc>
                  <a:txBody>
                    <a:bodyPr/>
                    <a:lstStyle/>
                    <a:p>
                      <a:pPr algn="ctr" rtl="0" fontAlgn="ctr"/>
                      <a:r>
                        <a:rPr kumimoji="0" lang="en-US" sz="1700" kern="0" cap="all">
                          <a:solidFill>
                            <a:schemeClr val="bg1"/>
                          </a:solidFill>
                          <a:latin typeface="DIN NEXT™ ARABIC BOLD" panose="020B0803020203050203" pitchFamily="34" charset="-78"/>
                          <a:ea typeface="+mn-ea"/>
                          <a:cs typeface="DIN NEXT™ ARABIC BOLD" panose="020B0803020203050203" pitchFamily="34" charset="-78"/>
                        </a:rPr>
                        <a:t>5</a:t>
                      </a:r>
                    </a:p>
                  </a:txBody>
                  <a:tcPr marL="7646" marR="7646" marT="7646" marB="0" anchor="ctr">
                    <a:solidFill>
                      <a:srgbClr val="1F6F75"/>
                    </a:solidFill>
                  </a:tcPr>
                </a:tc>
                <a:extLst>
                  <a:ext uri="{0D108BD9-81ED-4DB2-BD59-A6C34878D82A}">
                    <a16:rowId xmlns:a16="http://schemas.microsoft.com/office/drawing/2014/main" xmlns="" val="3102887656"/>
                  </a:ext>
                </a:extLst>
              </a:tr>
              <a:tr h="271496">
                <a:tc>
                  <a:txBody>
                    <a:bodyPr/>
                    <a:lstStyle/>
                    <a:p>
                      <a:pPr algn="ctr" rtl="1" fontAlgn="ctr"/>
                      <a:r>
                        <a:rPr kumimoji="0" lang="ar-SA" sz="1600" kern="0" cap="all" dirty="0">
                          <a:solidFill>
                            <a:schemeClr val="bg1"/>
                          </a:solidFill>
                          <a:latin typeface="DIN NEXT™ ARABIC BOLD" panose="020B0803020203050203" pitchFamily="34" charset="-78"/>
                          <a:ea typeface="+mn-ea"/>
                          <a:cs typeface="DIN NEXT™ ARABIC BOLD" panose="020B0803020203050203" pitchFamily="34" charset="-78"/>
                        </a:rPr>
                        <a:t>بلدية المضايا</a:t>
                      </a:r>
                    </a:p>
                  </a:txBody>
                  <a:tcPr marL="7646" marR="7646" marT="7646" marB="0" anchor="ctr">
                    <a:solidFill>
                      <a:srgbClr val="1F6F75"/>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2</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2</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a:solidFill>
                            <a:schemeClr val="bg1"/>
                          </a:solidFill>
                          <a:latin typeface="DIN NEXT™ ARABIC BOLD" panose="020B0803020203050203" pitchFamily="34" charset="-78"/>
                          <a:ea typeface="+mn-ea"/>
                          <a:cs typeface="DIN NEXT™ ARABIC BOLD" panose="020B0803020203050203" pitchFamily="34" charset="-78"/>
                        </a:rPr>
                        <a:t>4</a:t>
                      </a:r>
                    </a:p>
                  </a:txBody>
                  <a:tcPr marL="14288" marR="14288" marT="14288" marB="0" anchor="ctr">
                    <a:solidFill>
                      <a:srgbClr val="1F6F75"/>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7646" marR="7646" marT="7646" marB="0" anchor="ctr">
                    <a:solidFill>
                      <a:schemeClr val="bg1">
                        <a:lumMod val="6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bg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rgbClr val="1F6F75"/>
                    </a:solidFill>
                  </a:tcPr>
                </a:tc>
                <a:tc>
                  <a:txBody>
                    <a:bodyPr/>
                    <a:lstStyle/>
                    <a:p>
                      <a:pPr algn="ctr" rtl="0" fontAlgn="ctr"/>
                      <a:r>
                        <a:rPr kumimoji="0" lang="en-US" sz="1700" kern="0" cap="all">
                          <a:solidFill>
                            <a:schemeClr val="bg1"/>
                          </a:solidFill>
                          <a:latin typeface="DIN NEXT™ ARABIC BOLD" panose="020B0803020203050203" pitchFamily="34" charset="-78"/>
                          <a:ea typeface="+mn-ea"/>
                          <a:cs typeface="DIN NEXT™ ARABIC BOLD" panose="020B0803020203050203" pitchFamily="34" charset="-78"/>
                        </a:rPr>
                        <a:t>4</a:t>
                      </a:r>
                    </a:p>
                  </a:txBody>
                  <a:tcPr marL="7646" marR="7646" marT="7646" marB="0" anchor="ctr">
                    <a:solidFill>
                      <a:srgbClr val="1F6F75"/>
                    </a:solidFill>
                  </a:tcPr>
                </a:tc>
                <a:extLst>
                  <a:ext uri="{0D108BD9-81ED-4DB2-BD59-A6C34878D82A}">
                    <a16:rowId xmlns:a16="http://schemas.microsoft.com/office/drawing/2014/main" xmlns="" val="3048240988"/>
                  </a:ext>
                </a:extLst>
              </a:tr>
              <a:tr h="271496">
                <a:tc>
                  <a:txBody>
                    <a:bodyPr/>
                    <a:lstStyle/>
                    <a:p>
                      <a:pPr algn="ctr" rtl="1" fontAlgn="ctr"/>
                      <a:r>
                        <a:rPr kumimoji="0" lang="ar-SA" sz="1600" kern="0" cap="all">
                          <a:solidFill>
                            <a:schemeClr val="bg1"/>
                          </a:solidFill>
                          <a:latin typeface="DIN NEXT™ ARABIC BOLD" panose="020B0803020203050203" pitchFamily="34" charset="-78"/>
                          <a:ea typeface="+mn-ea"/>
                          <a:cs typeface="DIN NEXT™ ARABIC BOLD" panose="020B0803020203050203" pitchFamily="34" charset="-78"/>
                        </a:rPr>
                        <a:t>بلدية الموسم</a:t>
                      </a:r>
                    </a:p>
                  </a:txBody>
                  <a:tcPr marL="7646" marR="7646" marT="7646" marB="0" anchor="ctr">
                    <a:solidFill>
                      <a:srgbClr val="1F6F75"/>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1</a:t>
                      </a:r>
                    </a:p>
                  </a:txBody>
                  <a:tcPr marL="14288" marR="14288" marT="14288" marB="0" anchor="ctr">
                    <a:no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10</a:t>
                      </a:r>
                    </a:p>
                  </a:txBody>
                  <a:tcPr marL="14288" marR="14288" marT="14288" marB="0" anchor="ctr">
                    <a:noFill/>
                  </a:tcPr>
                </a:tc>
                <a:tc>
                  <a:txBody>
                    <a:bodyPr/>
                    <a:lstStyle/>
                    <a:p>
                      <a:pPr marL="0" algn="ctr" rtl="0" eaLnBrk="1" fontAlgn="ctr" latinLnBrk="0" hangingPunct="1"/>
                      <a:r>
                        <a:rPr kumimoji="0" lang="en-US" sz="1700" kern="0" cap="all">
                          <a:solidFill>
                            <a:schemeClr val="bg1"/>
                          </a:solidFill>
                          <a:latin typeface="DIN NEXT™ ARABIC BOLD" panose="020B0803020203050203" pitchFamily="34" charset="-78"/>
                          <a:ea typeface="+mn-ea"/>
                          <a:cs typeface="DIN NEXT™ ARABIC BOLD" panose="020B0803020203050203" pitchFamily="34" charset="-78"/>
                        </a:rPr>
                        <a:t>11</a:t>
                      </a:r>
                    </a:p>
                  </a:txBody>
                  <a:tcPr marL="14288" marR="14288" marT="14288" marB="0" anchor="ctr">
                    <a:solidFill>
                      <a:srgbClr val="1F6F75"/>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7646" marR="7646" marT="7646" marB="0" anchor="ctr">
                    <a:solidFill>
                      <a:schemeClr val="bg1">
                        <a:lumMod val="65000"/>
                      </a:schemeClr>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algn="ctr" rtl="0" fontAlgn="ctr"/>
                      <a:r>
                        <a:rPr kumimoji="0" lang="en-US" sz="1700" kern="0" cap="all" dirty="0">
                          <a:solidFill>
                            <a:schemeClr val="bg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rgbClr val="1F6F75"/>
                    </a:solidFill>
                  </a:tcPr>
                </a:tc>
                <a:tc>
                  <a:txBody>
                    <a:bodyPr/>
                    <a:lstStyle/>
                    <a:p>
                      <a:pPr algn="ctr" rtl="0" fontAlgn="ctr"/>
                      <a:r>
                        <a:rPr kumimoji="0" lang="en-US" sz="1700" kern="0" cap="all">
                          <a:solidFill>
                            <a:schemeClr val="bg1"/>
                          </a:solidFill>
                          <a:latin typeface="DIN NEXT™ ARABIC BOLD" panose="020B0803020203050203" pitchFamily="34" charset="-78"/>
                          <a:ea typeface="+mn-ea"/>
                          <a:cs typeface="DIN NEXT™ ARABIC BOLD" panose="020B0803020203050203" pitchFamily="34" charset="-78"/>
                        </a:rPr>
                        <a:t>11</a:t>
                      </a:r>
                    </a:p>
                  </a:txBody>
                  <a:tcPr marL="7646" marR="7646" marT="7646" marB="0" anchor="ctr">
                    <a:solidFill>
                      <a:srgbClr val="1F6F75"/>
                    </a:solidFill>
                  </a:tcPr>
                </a:tc>
                <a:extLst>
                  <a:ext uri="{0D108BD9-81ED-4DB2-BD59-A6C34878D82A}">
                    <a16:rowId xmlns:a16="http://schemas.microsoft.com/office/drawing/2014/main" xmlns="" val="1699961166"/>
                  </a:ext>
                </a:extLst>
              </a:tr>
              <a:tr h="271496">
                <a:tc>
                  <a:txBody>
                    <a:bodyPr/>
                    <a:lstStyle/>
                    <a:p>
                      <a:pPr algn="ctr" rtl="1" fontAlgn="ctr"/>
                      <a:r>
                        <a:rPr kumimoji="0" lang="ar-SA" sz="1600" kern="0" cap="all" dirty="0">
                          <a:solidFill>
                            <a:schemeClr val="bg1"/>
                          </a:solidFill>
                          <a:latin typeface="DIN NEXT™ ARABIC BOLD" panose="020B0803020203050203" pitchFamily="34" charset="-78"/>
                          <a:ea typeface="+mn-ea"/>
                          <a:cs typeface="DIN NEXT™ ARABIC BOLD" panose="020B0803020203050203" pitchFamily="34" charset="-78"/>
                        </a:rPr>
                        <a:t>بلدية فيفا</a:t>
                      </a:r>
                    </a:p>
                  </a:txBody>
                  <a:tcPr marL="7646" marR="7646" marT="7646" marB="0" anchor="ctr">
                    <a:solidFill>
                      <a:srgbClr val="1F6F75"/>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3</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1</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a:solidFill>
                            <a:schemeClr val="bg1"/>
                          </a:solidFill>
                          <a:latin typeface="DIN NEXT™ ARABIC BOLD" panose="020B0803020203050203" pitchFamily="34" charset="-78"/>
                          <a:ea typeface="+mn-ea"/>
                          <a:cs typeface="DIN NEXT™ ARABIC BOLD" panose="020B0803020203050203" pitchFamily="34" charset="-78"/>
                        </a:rPr>
                        <a:t>1</a:t>
                      </a:r>
                    </a:p>
                  </a:txBody>
                  <a:tcPr marL="14288" marR="14288" marT="14288" marB="0" anchor="ctr">
                    <a:solidFill>
                      <a:srgbClr val="1F6F75"/>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7646" marR="7646" marT="7646" marB="0" anchor="ctr">
                    <a:solidFill>
                      <a:schemeClr val="bg1">
                        <a:lumMod val="6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dirty="0">
                          <a:solidFill>
                            <a:schemeClr val="bg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rgbClr val="1F6F75"/>
                    </a:solidFill>
                  </a:tcPr>
                </a:tc>
                <a:tc>
                  <a:txBody>
                    <a:bodyPr/>
                    <a:lstStyle/>
                    <a:p>
                      <a:pPr algn="ctr" rtl="0" fontAlgn="ctr"/>
                      <a:r>
                        <a:rPr kumimoji="0" lang="en-US" sz="1700" kern="0" cap="all" dirty="0">
                          <a:solidFill>
                            <a:schemeClr val="bg1"/>
                          </a:solidFill>
                          <a:latin typeface="DIN NEXT™ ARABIC BOLD" panose="020B0803020203050203" pitchFamily="34" charset="-78"/>
                          <a:ea typeface="+mn-ea"/>
                          <a:cs typeface="DIN NEXT™ ARABIC BOLD" panose="020B0803020203050203" pitchFamily="34" charset="-78"/>
                        </a:rPr>
                        <a:t>4</a:t>
                      </a:r>
                    </a:p>
                  </a:txBody>
                  <a:tcPr marL="7646" marR="7646" marT="7646" marB="0" anchor="ctr">
                    <a:solidFill>
                      <a:srgbClr val="1F6F75"/>
                    </a:solidFill>
                  </a:tcPr>
                </a:tc>
                <a:extLst>
                  <a:ext uri="{0D108BD9-81ED-4DB2-BD59-A6C34878D82A}">
                    <a16:rowId xmlns:a16="http://schemas.microsoft.com/office/drawing/2014/main" xmlns="" val="2230773013"/>
                  </a:ext>
                </a:extLst>
              </a:tr>
              <a:tr h="271496">
                <a:tc>
                  <a:txBody>
                    <a:bodyPr/>
                    <a:lstStyle/>
                    <a:p>
                      <a:pPr algn="ctr" rtl="1" fontAlgn="ctr"/>
                      <a:r>
                        <a:rPr kumimoji="0" lang="ar-SA" sz="1600" kern="0" cap="all" dirty="0">
                          <a:solidFill>
                            <a:schemeClr val="bg1"/>
                          </a:solidFill>
                          <a:latin typeface="DIN NEXT™ ARABIC BOLD" panose="020B0803020203050203" pitchFamily="34" charset="-78"/>
                          <a:ea typeface="+mn-ea"/>
                          <a:cs typeface="DIN NEXT™ ARABIC BOLD" panose="020B0803020203050203" pitchFamily="34" charset="-78"/>
                        </a:rPr>
                        <a:t>بلدية قوز الجعافرة</a:t>
                      </a:r>
                    </a:p>
                  </a:txBody>
                  <a:tcPr marL="7646" marR="7646" marT="7646" marB="0" anchor="ctr">
                    <a:solidFill>
                      <a:srgbClr val="1F6F75"/>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3</a:t>
                      </a:r>
                    </a:p>
                  </a:txBody>
                  <a:tcPr marL="14288" marR="14288" marT="14288" marB="0" anchor="ctr">
                    <a:noFill/>
                  </a:tcPr>
                </a:tc>
                <a:tc>
                  <a:txBody>
                    <a:bodyPr/>
                    <a:lstStyle/>
                    <a:p>
                      <a:pPr marL="0" algn="ctr" rtl="0" eaLnBrk="1" fontAlgn="ctr" latinLnBrk="0" hangingPunct="1"/>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2</a:t>
                      </a:r>
                    </a:p>
                  </a:txBody>
                  <a:tcPr marL="14288" marR="14288" marT="14288" marB="0" anchor="ctr">
                    <a:noFill/>
                  </a:tcPr>
                </a:tc>
                <a:tc>
                  <a:txBody>
                    <a:bodyPr/>
                    <a:lstStyle/>
                    <a:p>
                      <a:pPr marL="0" algn="ctr" rtl="0" eaLnBrk="1" fontAlgn="ctr" latinLnBrk="0" hangingPunct="1"/>
                      <a:r>
                        <a:rPr kumimoji="0" lang="en-US" sz="1700" kern="0" cap="all">
                          <a:solidFill>
                            <a:schemeClr val="bg1"/>
                          </a:solidFill>
                          <a:latin typeface="DIN NEXT™ ARABIC BOLD" panose="020B0803020203050203" pitchFamily="34" charset="-78"/>
                          <a:ea typeface="+mn-ea"/>
                          <a:cs typeface="DIN NEXT™ ARABIC BOLD" panose="020B0803020203050203" pitchFamily="34" charset="-78"/>
                        </a:rPr>
                        <a:t>5</a:t>
                      </a:r>
                    </a:p>
                  </a:txBody>
                  <a:tcPr marL="14288" marR="14288" marT="14288" marB="0" anchor="ctr">
                    <a:solidFill>
                      <a:srgbClr val="1F6F75"/>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7646" marR="7646" marT="7646" marB="0" anchor="ctr">
                    <a:solidFill>
                      <a:schemeClr val="bg1">
                        <a:lumMod val="6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algn="ctr" rtl="0" fontAlgn="ctr"/>
                      <a:r>
                        <a:rPr kumimoji="0" lang="en-US" sz="1700" kern="0" cap="all">
                          <a:solidFill>
                            <a:schemeClr val="bg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rgbClr val="1F6F75"/>
                    </a:solidFill>
                  </a:tcPr>
                </a:tc>
                <a:tc>
                  <a:txBody>
                    <a:bodyPr/>
                    <a:lstStyle/>
                    <a:p>
                      <a:pPr algn="ctr" rtl="0" fontAlgn="ctr"/>
                      <a:r>
                        <a:rPr kumimoji="0" lang="en-US" sz="1700" kern="0" cap="all">
                          <a:solidFill>
                            <a:schemeClr val="bg1"/>
                          </a:solidFill>
                          <a:latin typeface="DIN NEXT™ ARABIC BOLD" panose="020B0803020203050203" pitchFamily="34" charset="-78"/>
                          <a:ea typeface="+mn-ea"/>
                          <a:cs typeface="DIN NEXT™ ARABIC BOLD" panose="020B0803020203050203" pitchFamily="34" charset="-78"/>
                        </a:rPr>
                        <a:t>5</a:t>
                      </a:r>
                    </a:p>
                  </a:txBody>
                  <a:tcPr marL="7646" marR="7646" marT="7646" marB="0" anchor="ctr">
                    <a:solidFill>
                      <a:srgbClr val="1F6F75"/>
                    </a:solidFill>
                  </a:tcPr>
                </a:tc>
                <a:extLst>
                  <a:ext uri="{0D108BD9-81ED-4DB2-BD59-A6C34878D82A}">
                    <a16:rowId xmlns:a16="http://schemas.microsoft.com/office/drawing/2014/main" xmlns="" val="2838388476"/>
                  </a:ext>
                </a:extLst>
              </a:tr>
              <a:tr h="271496">
                <a:tc>
                  <a:txBody>
                    <a:bodyPr/>
                    <a:lstStyle/>
                    <a:p>
                      <a:pPr algn="ctr" rtl="1" fontAlgn="ctr"/>
                      <a:r>
                        <a:rPr kumimoji="0" lang="ar-SA" sz="1600" kern="0" cap="all">
                          <a:solidFill>
                            <a:schemeClr val="bg1"/>
                          </a:solidFill>
                          <a:latin typeface="DIN NEXT™ ARABIC BOLD" panose="020B0803020203050203" pitchFamily="34" charset="-78"/>
                          <a:ea typeface="+mn-ea"/>
                          <a:cs typeface="DIN NEXT™ ARABIC BOLD" panose="020B0803020203050203" pitchFamily="34" charset="-78"/>
                        </a:rPr>
                        <a:t>بلدية محافطة بيش</a:t>
                      </a:r>
                    </a:p>
                  </a:txBody>
                  <a:tcPr marL="7646" marR="7646" marT="7646" marB="0" anchor="ctr">
                    <a:solidFill>
                      <a:srgbClr val="1F6F75"/>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2</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4</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a:solidFill>
                            <a:schemeClr val="bg1"/>
                          </a:solidFill>
                          <a:latin typeface="DIN NEXT™ ARABIC BOLD" panose="020B0803020203050203" pitchFamily="34" charset="-78"/>
                          <a:ea typeface="+mn-ea"/>
                          <a:cs typeface="DIN NEXT™ ARABIC BOLD" panose="020B0803020203050203" pitchFamily="34" charset="-78"/>
                        </a:rPr>
                        <a:t>6</a:t>
                      </a:r>
                    </a:p>
                  </a:txBody>
                  <a:tcPr marL="14288" marR="14288" marT="14288" marB="0" anchor="ctr">
                    <a:solidFill>
                      <a:srgbClr val="1F6F75"/>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7646" marR="7646" marT="7646" marB="0" anchor="ctr">
                    <a:solidFill>
                      <a:schemeClr val="bg1">
                        <a:lumMod val="6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1</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bg1"/>
                          </a:solidFill>
                          <a:latin typeface="DIN NEXT™ ARABIC BOLD" panose="020B0803020203050203" pitchFamily="34" charset="-78"/>
                          <a:ea typeface="+mn-ea"/>
                          <a:cs typeface="DIN NEXT™ ARABIC BOLD" panose="020B0803020203050203" pitchFamily="34" charset="-78"/>
                        </a:rPr>
                        <a:t>1</a:t>
                      </a:r>
                    </a:p>
                  </a:txBody>
                  <a:tcPr marL="14288" marR="14288" marT="14288" marB="0" anchor="ctr">
                    <a:solidFill>
                      <a:srgbClr val="1F6F75"/>
                    </a:solidFill>
                  </a:tcPr>
                </a:tc>
                <a:tc>
                  <a:txBody>
                    <a:bodyPr/>
                    <a:lstStyle/>
                    <a:p>
                      <a:pPr algn="ctr" rtl="0" fontAlgn="ctr"/>
                      <a:r>
                        <a:rPr kumimoji="0" lang="en-US" sz="1700" kern="0" cap="all">
                          <a:solidFill>
                            <a:schemeClr val="bg1"/>
                          </a:solidFill>
                          <a:latin typeface="DIN NEXT™ ARABIC BOLD" panose="020B0803020203050203" pitchFamily="34" charset="-78"/>
                          <a:ea typeface="+mn-ea"/>
                          <a:cs typeface="DIN NEXT™ ARABIC BOLD" panose="020B0803020203050203" pitchFamily="34" charset="-78"/>
                        </a:rPr>
                        <a:t>7</a:t>
                      </a:r>
                    </a:p>
                  </a:txBody>
                  <a:tcPr marL="7646" marR="7646" marT="7646" marB="0" anchor="ctr">
                    <a:solidFill>
                      <a:srgbClr val="1F6F75"/>
                    </a:solidFill>
                  </a:tcPr>
                </a:tc>
                <a:extLst>
                  <a:ext uri="{0D108BD9-81ED-4DB2-BD59-A6C34878D82A}">
                    <a16:rowId xmlns:a16="http://schemas.microsoft.com/office/drawing/2014/main" xmlns="" val="4210053745"/>
                  </a:ext>
                </a:extLst>
              </a:tr>
              <a:tr h="271496">
                <a:tc>
                  <a:txBody>
                    <a:bodyPr/>
                    <a:lstStyle/>
                    <a:p>
                      <a:pPr algn="ctr" rtl="1" fontAlgn="ctr"/>
                      <a:r>
                        <a:rPr kumimoji="0" lang="ar-SA" sz="1600" kern="0" cap="all" dirty="0">
                          <a:solidFill>
                            <a:schemeClr val="bg1"/>
                          </a:solidFill>
                          <a:latin typeface="DIN NEXT™ ARABIC BOLD" panose="020B0803020203050203" pitchFamily="34" charset="-78"/>
                          <a:ea typeface="+mn-ea"/>
                          <a:cs typeface="DIN NEXT™ ARABIC BOLD" panose="020B0803020203050203" pitchFamily="34" charset="-78"/>
                        </a:rPr>
                        <a:t>بلدية محافظة ابى عريش</a:t>
                      </a:r>
                    </a:p>
                  </a:txBody>
                  <a:tcPr marL="7646" marR="7646" marT="7646" marB="0" anchor="ctr">
                    <a:solidFill>
                      <a:srgbClr val="1F6F75"/>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2</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marL="0" algn="ctr" rtl="0" eaLnBrk="1" fontAlgn="ctr" latinLnBrk="0" hangingPunct="1"/>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2</a:t>
                      </a:r>
                    </a:p>
                  </a:txBody>
                  <a:tcPr marL="14288" marR="14288" marT="14288" marB="0" anchor="ctr">
                    <a:noFill/>
                  </a:tcPr>
                </a:tc>
                <a:tc>
                  <a:txBody>
                    <a:bodyPr/>
                    <a:lstStyle/>
                    <a:p>
                      <a:pPr marL="0" algn="ctr" rtl="0" eaLnBrk="1" fontAlgn="ctr" latinLnBrk="0" hangingPunct="1"/>
                      <a:r>
                        <a:rPr kumimoji="0" lang="en-US" sz="1700" kern="0" cap="all">
                          <a:solidFill>
                            <a:schemeClr val="bg1"/>
                          </a:solidFill>
                          <a:latin typeface="DIN NEXT™ ARABIC BOLD" panose="020B0803020203050203" pitchFamily="34" charset="-78"/>
                          <a:ea typeface="+mn-ea"/>
                          <a:cs typeface="DIN NEXT™ ARABIC BOLD" panose="020B0803020203050203" pitchFamily="34" charset="-78"/>
                        </a:rPr>
                        <a:t>2</a:t>
                      </a:r>
                    </a:p>
                  </a:txBody>
                  <a:tcPr marL="14288" marR="14288" marT="14288" marB="0" anchor="ctr">
                    <a:solidFill>
                      <a:srgbClr val="1F6F75"/>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7646" marR="7646" marT="7646" marB="0" anchor="ctr">
                    <a:solidFill>
                      <a:schemeClr val="bg1">
                        <a:lumMod val="6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algn="ctr" rtl="0" fontAlgn="ctr"/>
                      <a:r>
                        <a:rPr kumimoji="0" lang="en-US" sz="1700" kern="0" cap="all">
                          <a:solidFill>
                            <a:schemeClr val="bg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rgbClr val="1F6F75"/>
                    </a:solidFill>
                  </a:tcPr>
                </a:tc>
                <a:tc>
                  <a:txBody>
                    <a:bodyPr/>
                    <a:lstStyle/>
                    <a:p>
                      <a:pPr algn="ctr" rtl="0" fontAlgn="ctr"/>
                      <a:r>
                        <a:rPr kumimoji="0" lang="en-US" sz="1700" kern="0" cap="all">
                          <a:solidFill>
                            <a:schemeClr val="bg1"/>
                          </a:solidFill>
                          <a:latin typeface="DIN NEXT™ ARABIC BOLD" panose="020B0803020203050203" pitchFamily="34" charset="-78"/>
                          <a:ea typeface="+mn-ea"/>
                          <a:cs typeface="DIN NEXT™ ARABIC BOLD" panose="020B0803020203050203" pitchFamily="34" charset="-78"/>
                        </a:rPr>
                        <a:t>4</a:t>
                      </a:r>
                    </a:p>
                  </a:txBody>
                  <a:tcPr marL="7646" marR="7646" marT="7646" marB="0" anchor="ctr">
                    <a:solidFill>
                      <a:srgbClr val="1F6F75"/>
                    </a:solidFill>
                  </a:tcPr>
                </a:tc>
                <a:extLst>
                  <a:ext uri="{0D108BD9-81ED-4DB2-BD59-A6C34878D82A}">
                    <a16:rowId xmlns:a16="http://schemas.microsoft.com/office/drawing/2014/main" xmlns="" val="1967069563"/>
                  </a:ext>
                </a:extLst>
              </a:tr>
              <a:tr h="271496">
                <a:tc>
                  <a:txBody>
                    <a:bodyPr/>
                    <a:lstStyle/>
                    <a:p>
                      <a:pPr algn="ctr" rtl="1" fontAlgn="ctr"/>
                      <a:r>
                        <a:rPr kumimoji="0" lang="ar-SA" sz="1600" kern="0" cap="all">
                          <a:solidFill>
                            <a:schemeClr val="bg1"/>
                          </a:solidFill>
                          <a:latin typeface="DIN NEXT™ ARABIC BOLD" panose="020B0803020203050203" pitchFamily="34" charset="-78"/>
                          <a:ea typeface="+mn-ea"/>
                          <a:cs typeface="DIN NEXT™ ARABIC BOLD" panose="020B0803020203050203" pitchFamily="34" charset="-78"/>
                        </a:rPr>
                        <a:t>بلدية محافظة احد المسارحة</a:t>
                      </a:r>
                    </a:p>
                  </a:txBody>
                  <a:tcPr marL="7646" marR="7646" marT="7646" marB="0" anchor="ctr">
                    <a:solidFill>
                      <a:srgbClr val="1F6F75"/>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1</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2</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3</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a:solidFill>
                            <a:schemeClr val="bg1"/>
                          </a:solidFill>
                          <a:latin typeface="DIN NEXT™ ARABIC BOLD" panose="020B0803020203050203" pitchFamily="34" charset="-78"/>
                          <a:ea typeface="+mn-ea"/>
                          <a:cs typeface="DIN NEXT™ ARABIC BOLD" panose="020B0803020203050203" pitchFamily="34" charset="-78"/>
                        </a:rPr>
                        <a:t>6</a:t>
                      </a:r>
                    </a:p>
                  </a:txBody>
                  <a:tcPr marL="14288" marR="14288" marT="14288" marB="0" anchor="ctr">
                    <a:solidFill>
                      <a:srgbClr val="1F6F75"/>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1</a:t>
                      </a:r>
                    </a:p>
                  </a:txBody>
                  <a:tcPr marL="7646" marR="7646" marT="7646" marB="0" anchor="ctr">
                    <a:solidFill>
                      <a:schemeClr val="bg1">
                        <a:lumMod val="6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1</a:t>
                      </a:r>
                    </a:p>
                  </a:txBody>
                  <a:tcPr marL="14288" marR="14288" marT="14288" marB="0" anchor="ctr">
                    <a:solidFill>
                      <a:schemeClr val="bg1">
                        <a:lumMod val="75000"/>
                      </a:schemeClr>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1</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dirty="0">
                          <a:solidFill>
                            <a:schemeClr val="bg1"/>
                          </a:solidFill>
                          <a:latin typeface="DIN NEXT™ ARABIC BOLD" panose="020B0803020203050203" pitchFamily="34" charset="-78"/>
                          <a:ea typeface="+mn-ea"/>
                          <a:cs typeface="DIN NEXT™ ARABIC BOLD" panose="020B0803020203050203" pitchFamily="34" charset="-78"/>
                        </a:rPr>
                        <a:t>2</a:t>
                      </a:r>
                    </a:p>
                  </a:txBody>
                  <a:tcPr marL="14288" marR="14288" marT="14288" marB="0" anchor="ctr">
                    <a:solidFill>
                      <a:srgbClr val="1F6F75"/>
                    </a:solidFill>
                  </a:tcPr>
                </a:tc>
                <a:tc>
                  <a:txBody>
                    <a:bodyPr/>
                    <a:lstStyle/>
                    <a:p>
                      <a:pPr algn="ctr" rtl="0" fontAlgn="ctr"/>
                      <a:r>
                        <a:rPr kumimoji="0" lang="en-US" sz="1700" kern="0" cap="all" dirty="0">
                          <a:solidFill>
                            <a:schemeClr val="bg1"/>
                          </a:solidFill>
                          <a:latin typeface="DIN NEXT™ ARABIC BOLD" panose="020B0803020203050203" pitchFamily="34" charset="-78"/>
                          <a:ea typeface="+mn-ea"/>
                          <a:cs typeface="DIN NEXT™ ARABIC BOLD" panose="020B0803020203050203" pitchFamily="34" charset="-78"/>
                        </a:rPr>
                        <a:t>9</a:t>
                      </a:r>
                    </a:p>
                  </a:txBody>
                  <a:tcPr marL="7646" marR="7646" marT="7646" marB="0" anchor="ctr">
                    <a:solidFill>
                      <a:srgbClr val="1F6F75"/>
                    </a:solidFill>
                  </a:tcPr>
                </a:tc>
                <a:extLst>
                  <a:ext uri="{0D108BD9-81ED-4DB2-BD59-A6C34878D82A}">
                    <a16:rowId xmlns:a16="http://schemas.microsoft.com/office/drawing/2014/main" xmlns="" val="686275545"/>
                  </a:ext>
                </a:extLst>
              </a:tr>
              <a:tr h="396048">
                <a:tc>
                  <a:txBody>
                    <a:bodyPr/>
                    <a:lstStyle/>
                    <a:p>
                      <a:pPr algn="ctr" rtl="1" fontAlgn="ctr"/>
                      <a:r>
                        <a:rPr kumimoji="0" lang="ar-SA" sz="1600" kern="0" cap="all" dirty="0">
                          <a:solidFill>
                            <a:schemeClr val="bg1"/>
                          </a:solidFill>
                          <a:latin typeface="DIN NEXT™ ARABIC BOLD" panose="020B0803020203050203" pitchFamily="34" charset="-78"/>
                          <a:ea typeface="+mn-ea"/>
                          <a:cs typeface="DIN NEXT™ ARABIC BOLD" panose="020B0803020203050203" pitchFamily="34" charset="-78"/>
                        </a:rPr>
                        <a:t>بلدية محافظة الدائر بني مالك</a:t>
                      </a:r>
                    </a:p>
                  </a:txBody>
                  <a:tcPr marL="7646" marR="7646" marT="7646" marB="0" anchor="ctr">
                    <a:solidFill>
                      <a:srgbClr val="1F6F75"/>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marL="0" algn="ctr" rtl="0" eaLnBrk="1" fontAlgn="ctr" latinLnBrk="0" hangingPunct="1"/>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marL="0" algn="ctr" rtl="0" eaLnBrk="1" fontAlgn="ctr" latinLnBrk="0" hangingPunct="1"/>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1</a:t>
                      </a:r>
                    </a:p>
                  </a:txBody>
                  <a:tcPr marL="14288" marR="14288" marT="14288" marB="0" anchor="ctr">
                    <a:noFill/>
                  </a:tcPr>
                </a:tc>
                <a:tc>
                  <a:txBody>
                    <a:bodyPr/>
                    <a:lstStyle/>
                    <a:p>
                      <a:pPr marL="0" algn="ctr" rtl="0" eaLnBrk="1" fontAlgn="ctr" latinLnBrk="0" hangingPunct="1"/>
                      <a:r>
                        <a:rPr kumimoji="0" lang="en-US" sz="1700" kern="0" cap="all">
                          <a:solidFill>
                            <a:schemeClr val="bg1"/>
                          </a:solidFill>
                          <a:latin typeface="DIN NEXT™ ARABIC BOLD" panose="020B0803020203050203" pitchFamily="34" charset="-78"/>
                          <a:ea typeface="+mn-ea"/>
                          <a:cs typeface="DIN NEXT™ ARABIC BOLD" panose="020B0803020203050203" pitchFamily="34" charset="-78"/>
                        </a:rPr>
                        <a:t>1</a:t>
                      </a:r>
                    </a:p>
                  </a:txBody>
                  <a:tcPr marL="14288" marR="14288" marT="14288" marB="0" anchor="ctr">
                    <a:solidFill>
                      <a:srgbClr val="1F6F75"/>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7646" marR="7646" marT="7646" marB="0" anchor="ctr">
                    <a:solidFill>
                      <a:schemeClr val="bg1">
                        <a:lumMod val="6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1</a:t>
                      </a:r>
                    </a:p>
                  </a:txBody>
                  <a:tcPr marL="14288" marR="14288" marT="14288" marB="0" anchor="ctr">
                    <a:no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algn="ctr" rtl="0" fontAlgn="ctr"/>
                      <a:r>
                        <a:rPr kumimoji="0" lang="en-US" sz="1700" kern="0" cap="all" dirty="0">
                          <a:solidFill>
                            <a:schemeClr val="bg1"/>
                          </a:solidFill>
                          <a:latin typeface="DIN NEXT™ ARABIC BOLD" panose="020B0803020203050203" pitchFamily="34" charset="-78"/>
                          <a:ea typeface="+mn-ea"/>
                          <a:cs typeface="DIN NEXT™ ARABIC BOLD" panose="020B0803020203050203" pitchFamily="34" charset="-78"/>
                        </a:rPr>
                        <a:t>1</a:t>
                      </a:r>
                    </a:p>
                  </a:txBody>
                  <a:tcPr marL="14288" marR="14288" marT="14288" marB="0" anchor="ctr">
                    <a:solidFill>
                      <a:srgbClr val="1F6F75"/>
                    </a:solidFill>
                  </a:tcPr>
                </a:tc>
                <a:tc>
                  <a:txBody>
                    <a:bodyPr/>
                    <a:lstStyle/>
                    <a:p>
                      <a:pPr algn="ctr" rtl="0" fontAlgn="ctr"/>
                      <a:r>
                        <a:rPr kumimoji="0" lang="en-US" sz="1700" kern="0" cap="all">
                          <a:solidFill>
                            <a:schemeClr val="bg1"/>
                          </a:solidFill>
                          <a:latin typeface="DIN NEXT™ ARABIC BOLD" panose="020B0803020203050203" pitchFamily="34" charset="-78"/>
                          <a:ea typeface="+mn-ea"/>
                          <a:cs typeface="DIN NEXT™ ARABIC BOLD" panose="020B0803020203050203" pitchFamily="34" charset="-78"/>
                        </a:rPr>
                        <a:t>2</a:t>
                      </a:r>
                    </a:p>
                  </a:txBody>
                  <a:tcPr marL="7646" marR="7646" marT="7646" marB="0" anchor="ctr">
                    <a:solidFill>
                      <a:srgbClr val="1F6F75"/>
                    </a:solidFill>
                  </a:tcPr>
                </a:tc>
                <a:extLst>
                  <a:ext uri="{0D108BD9-81ED-4DB2-BD59-A6C34878D82A}">
                    <a16:rowId xmlns:a16="http://schemas.microsoft.com/office/drawing/2014/main" xmlns="" val="3636206084"/>
                  </a:ext>
                </a:extLst>
              </a:tr>
              <a:tr h="271496">
                <a:tc>
                  <a:txBody>
                    <a:bodyPr/>
                    <a:lstStyle/>
                    <a:p>
                      <a:pPr algn="ctr" rtl="1" fontAlgn="ctr"/>
                      <a:r>
                        <a:rPr kumimoji="0" lang="ar-SA" sz="1600" kern="0" cap="all" dirty="0">
                          <a:solidFill>
                            <a:schemeClr val="bg1"/>
                          </a:solidFill>
                          <a:latin typeface="DIN NEXT™ ARABIC BOLD" panose="020B0803020203050203" pitchFamily="34" charset="-78"/>
                          <a:ea typeface="+mn-ea"/>
                          <a:cs typeface="DIN NEXT™ ARABIC BOLD" panose="020B0803020203050203" pitchFamily="34" charset="-78"/>
                        </a:rPr>
                        <a:t>بلدية محافظة الدرب</a:t>
                      </a:r>
                    </a:p>
                  </a:txBody>
                  <a:tcPr marL="7646" marR="7646" marT="7646" marB="0" anchor="ctr">
                    <a:solidFill>
                      <a:srgbClr val="1F6F75"/>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2</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1</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1</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3</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a:solidFill>
                            <a:schemeClr val="bg1"/>
                          </a:solidFill>
                          <a:latin typeface="DIN NEXT™ ARABIC BOLD" panose="020B0803020203050203" pitchFamily="34" charset="-78"/>
                          <a:ea typeface="+mn-ea"/>
                          <a:cs typeface="DIN NEXT™ ARABIC BOLD" panose="020B0803020203050203" pitchFamily="34" charset="-78"/>
                        </a:rPr>
                        <a:t>5</a:t>
                      </a:r>
                    </a:p>
                  </a:txBody>
                  <a:tcPr marL="14288" marR="14288" marT="14288" marB="0" anchor="ctr">
                    <a:solidFill>
                      <a:srgbClr val="1F6F75"/>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1</a:t>
                      </a:r>
                    </a:p>
                  </a:txBody>
                  <a:tcPr marL="14288" marR="14288" marT="14288" marB="0" anchor="ctr">
                    <a:solidFill>
                      <a:schemeClr val="bg1">
                        <a:lumMod val="75000"/>
                      </a:schemeClr>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7646" marR="7646" marT="7646" marB="0" anchor="ctr">
                    <a:solidFill>
                      <a:schemeClr val="bg1">
                        <a:lumMod val="6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dirty="0">
                          <a:solidFill>
                            <a:schemeClr val="bg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rgbClr val="1F6F75"/>
                    </a:solidFill>
                  </a:tcPr>
                </a:tc>
                <a:tc>
                  <a:txBody>
                    <a:bodyPr/>
                    <a:lstStyle/>
                    <a:p>
                      <a:pPr algn="ctr" rtl="0" fontAlgn="ctr"/>
                      <a:r>
                        <a:rPr kumimoji="0" lang="en-US" sz="1700" kern="0" cap="all" dirty="0">
                          <a:solidFill>
                            <a:schemeClr val="bg1"/>
                          </a:solidFill>
                          <a:latin typeface="DIN NEXT™ ARABIC BOLD" panose="020B0803020203050203" pitchFamily="34" charset="-78"/>
                          <a:ea typeface="+mn-ea"/>
                          <a:cs typeface="DIN NEXT™ ARABIC BOLD" panose="020B0803020203050203" pitchFamily="34" charset="-78"/>
                        </a:rPr>
                        <a:t>8</a:t>
                      </a:r>
                    </a:p>
                  </a:txBody>
                  <a:tcPr marL="7646" marR="7646" marT="7646" marB="0" anchor="ctr">
                    <a:solidFill>
                      <a:srgbClr val="1F6F75"/>
                    </a:solidFill>
                  </a:tcPr>
                </a:tc>
                <a:extLst>
                  <a:ext uri="{0D108BD9-81ED-4DB2-BD59-A6C34878D82A}">
                    <a16:rowId xmlns:a16="http://schemas.microsoft.com/office/drawing/2014/main" xmlns="" val="2731915910"/>
                  </a:ext>
                </a:extLst>
              </a:tr>
              <a:tr h="271496">
                <a:tc>
                  <a:txBody>
                    <a:bodyPr/>
                    <a:lstStyle/>
                    <a:p>
                      <a:pPr algn="ctr" rtl="1" fontAlgn="ctr"/>
                      <a:r>
                        <a:rPr kumimoji="0" lang="ar-SA" sz="1600" kern="0" cap="all" dirty="0">
                          <a:solidFill>
                            <a:schemeClr val="bg1"/>
                          </a:solidFill>
                          <a:latin typeface="DIN NEXT™ ARABIC BOLD" panose="020B0803020203050203" pitchFamily="34" charset="-78"/>
                          <a:ea typeface="+mn-ea"/>
                          <a:cs typeface="DIN NEXT™ ARABIC BOLD" panose="020B0803020203050203" pitchFamily="34" charset="-78"/>
                        </a:rPr>
                        <a:t>بلدية محافظة الريث</a:t>
                      </a:r>
                    </a:p>
                  </a:txBody>
                  <a:tcPr marL="7646" marR="7646" marT="7646" marB="0" anchor="ctr">
                    <a:solidFill>
                      <a:srgbClr val="1F6F75"/>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1</a:t>
                      </a:r>
                    </a:p>
                  </a:txBody>
                  <a:tcPr marL="14288" marR="14288" marT="14288" marB="0" anchor="ctr">
                    <a:noFill/>
                  </a:tcPr>
                </a:tc>
                <a:tc>
                  <a:txBody>
                    <a:bodyPr/>
                    <a:lstStyle/>
                    <a:p>
                      <a:pPr marL="0" algn="ctr" rtl="0" eaLnBrk="1" fontAlgn="ctr" latinLnBrk="0" hangingPunct="1"/>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marL="0" algn="ctr" rtl="0" eaLnBrk="1" fontAlgn="ctr" latinLnBrk="0" hangingPunct="1"/>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1</a:t>
                      </a:r>
                    </a:p>
                  </a:txBody>
                  <a:tcPr marL="14288" marR="14288" marT="14288" marB="0" anchor="ctr">
                    <a:noFill/>
                  </a:tcPr>
                </a:tc>
                <a:tc>
                  <a:txBody>
                    <a:bodyPr/>
                    <a:lstStyle/>
                    <a:p>
                      <a:pPr marL="0" algn="ctr" rtl="0" eaLnBrk="1" fontAlgn="ctr" latinLnBrk="0" hangingPunct="1"/>
                      <a:r>
                        <a:rPr kumimoji="0" lang="en-US" sz="1700" kern="0" cap="all">
                          <a:solidFill>
                            <a:schemeClr val="bg1"/>
                          </a:solidFill>
                          <a:latin typeface="DIN NEXT™ ARABIC BOLD" panose="020B0803020203050203" pitchFamily="34" charset="-78"/>
                          <a:ea typeface="+mn-ea"/>
                          <a:cs typeface="DIN NEXT™ ARABIC BOLD" panose="020B0803020203050203" pitchFamily="34" charset="-78"/>
                        </a:rPr>
                        <a:t>2</a:t>
                      </a:r>
                    </a:p>
                  </a:txBody>
                  <a:tcPr marL="14288" marR="14288" marT="14288" marB="0" anchor="ctr">
                    <a:solidFill>
                      <a:srgbClr val="1F6F75"/>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7646" marR="7646" marT="7646" marB="0" anchor="ctr">
                    <a:solidFill>
                      <a:schemeClr val="bg1">
                        <a:lumMod val="6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algn="ctr" rtl="0" fontAlgn="ctr"/>
                      <a:r>
                        <a:rPr kumimoji="0" lang="en-US" sz="1700" kern="0" cap="all" dirty="0">
                          <a:solidFill>
                            <a:schemeClr val="bg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rgbClr val="1F6F75"/>
                    </a:solidFill>
                  </a:tcPr>
                </a:tc>
                <a:tc>
                  <a:txBody>
                    <a:bodyPr/>
                    <a:lstStyle/>
                    <a:p>
                      <a:pPr algn="ctr" rtl="0" fontAlgn="ctr"/>
                      <a:r>
                        <a:rPr kumimoji="0" lang="en-US" sz="1700" kern="0" cap="all" dirty="0">
                          <a:solidFill>
                            <a:schemeClr val="bg1"/>
                          </a:solidFill>
                          <a:latin typeface="DIN NEXT™ ARABIC BOLD" panose="020B0803020203050203" pitchFamily="34" charset="-78"/>
                          <a:ea typeface="+mn-ea"/>
                          <a:cs typeface="DIN NEXT™ ARABIC BOLD" panose="020B0803020203050203" pitchFamily="34" charset="-78"/>
                        </a:rPr>
                        <a:t>2</a:t>
                      </a:r>
                    </a:p>
                  </a:txBody>
                  <a:tcPr marL="7646" marR="7646" marT="7646" marB="0" anchor="ctr">
                    <a:solidFill>
                      <a:srgbClr val="1F6F75"/>
                    </a:solidFill>
                  </a:tcPr>
                </a:tc>
                <a:extLst>
                  <a:ext uri="{0D108BD9-81ED-4DB2-BD59-A6C34878D82A}">
                    <a16:rowId xmlns:a16="http://schemas.microsoft.com/office/drawing/2014/main" xmlns="" val="3351742299"/>
                  </a:ext>
                </a:extLst>
              </a:tr>
              <a:tr h="271496">
                <a:tc>
                  <a:txBody>
                    <a:bodyPr/>
                    <a:lstStyle/>
                    <a:p>
                      <a:pPr algn="ctr" rtl="1" fontAlgn="ctr"/>
                      <a:r>
                        <a:rPr kumimoji="0" lang="ar-SA" sz="1600" kern="0" cap="all" dirty="0">
                          <a:solidFill>
                            <a:schemeClr val="bg1"/>
                          </a:solidFill>
                          <a:latin typeface="DIN NEXT™ ARABIC BOLD" panose="020B0803020203050203" pitchFamily="34" charset="-78"/>
                          <a:ea typeface="+mn-ea"/>
                          <a:cs typeface="DIN NEXT™ ARABIC BOLD" panose="020B0803020203050203" pitchFamily="34" charset="-78"/>
                        </a:rPr>
                        <a:t>بلدية محافظة العارضة</a:t>
                      </a:r>
                    </a:p>
                  </a:txBody>
                  <a:tcPr marL="7646" marR="7646" marT="7646" marB="0" anchor="ctr">
                    <a:solidFill>
                      <a:srgbClr val="1F6F75"/>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1</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1</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3</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dirty="0">
                          <a:solidFill>
                            <a:schemeClr val="bg1"/>
                          </a:solidFill>
                          <a:latin typeface="DIN NEXT™ ARABIC BOLD" panose="020B0803020203050203" pitchFamily="34" charset="-78"/>
                          <a:ea typeface="+mn-ea"/>
                          <a:cs typeface="DIN NEXT™ ARABIC BOLD" panose="020B0803020203050203" pitchFamily="34" charset="-78"/>
                        </a:rPr>
                        <a:t>5</a:t>
                      </a:r>
                    </a:p>
                  </a:txBody>
                  <a:tcPr marL="14288" marR="14288" marT="14288" marB="0" anchor="ctr">
                    <a:solidFill>
                      <a:srgbClr val="1F6F75"/>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2</a:t>
                      </a:r>
                    </a:p>
                  </a:txBody>
                  <a:tcPr marL="14288" marR="14288" marT="14288" marB="0" anchor="ctr">
                    <a:solidFill>
                      <a:schemeClr val="bg1">
                        <a:lumMod val="75000"/>
                      </a:schemeClr>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7646" marR="7646" marT="7646" marB="0" anchor="ctr">
                    <a:solidFill>
                      <a:schemeClr val="bg1">
                        <a:lumMod val="6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dirty="0">
                          <a:solidFill>
                            <a:schemeClr val="bg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rgbClr val="1F6F75"/>
                    </a:solidFill>
                  </a:tcPr>
                </a:tc>
                <a:tc>
                  <a:txBody>
                    <a:bodyPr/>
                    <a:lstStyle/>
                    <a:p>
                      <a:pPr algn="ctr" rtl="0" fontAlgn="ctr"/>
                      <a:r>
                        <a:rPr kumimoji="0" lang="en-US" sz="1700" kern="0" cap="all" dirty="0">
                          <a:solidFill>
                            <a:schemeClr val="bg1"/>
                          </a:solidFill>
                          <a:latin typeface="DIN NEXT™ ARABIC BOLD" panose="020B0803020203050203" pitchFamily="34" charset="-78"/>
                          <a:ea typeface="+mn-ea"/>
                          <a:cs typeface="DIN NEXT™ ARABIC BOLD" panose="020B0803020203050203" pitchFamily="34" charset="-78"/>
                        </a:rPr>
                        <a:t>7</a:t>
                      </a:r>
                    </a:p>
                  </a:txBody>
                  <a:tcPr marL="7646" marR="7646" marT="7646" marB="0" anchor="ctr">
                    <a:solidFill>
                      <a:srgbClr val="1F6F75"/>
                    </a:solidFill>
                  </a:tcPr>
                </a:tc>
                <a:extLst>
                  <a:ext uri="{0D108BD9-81ED-4DB2-BD59-A6C34878D82A}">
                    <a16:rowId xmlns:a16="http://schemas.microsoft.com/office/drawing/2014/main" xmlns="" val="766713172"/>
                  </a:ext>
                </a:extLst>
              </a:tr>
              <a:tr h="271496">
                <a:tc>
                  <a:txBody>
                    <a:bodyPr/>
                    <a:lstStyle/>
                    <a:p>
                      <a:pPr algn="ctr" rtl="1" fontAlgn="ctr"/>
                      <a:r>
                        <a:rPr kumimoji="0" lang="ar-SA" sz="1600" kern="0" cap="all" dirty="0">
                          <a:solidFill>
                            <a:schemeClr val="bg1"/>
                          </a:solidFill>
                          <a:latin typeface="DIN NEXT™ ARABIC BOLD" panose="020B0803020203050203" pitchFamily="34" charset="-78"/>
                          <a:ea typeface="+mn-ea"/>
                          <a:cs typeface="DIN NEXT™ ARABIC BOLD" panose="020B0803020203050203" pitchFamily="34" charset="-78"/>
                        </a:rPr>
                        <a:t>بلدية محافظة العيدابي</a:t>
                      </a:r>
                    </a:p>
                  </a:txBody>
                  <a:tcPr marL="7646" marR="7646" marT="7646" marB="0" anchor="ctr">
                    <a:solidFill>
                      <a:srgbClr val="1F6F75"/>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marL="0" algn="ctr" rtl="0" eaLnBrk="1" fontAlgn="ctr" latinLnBrk="0" hangingPunct="1"/>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2</a:t>
                      </a:r>
                    </a:p>
                  </a:txBody>
                  <a:tcPr marL="14288" marR="14288" marT="14288" marB="0" anchor="ctr">
                    <a:noFill/>
                  </a:tcPr>
                </a:tc>
                <a:tc>
                  <a:txBody>
                    <a:bodyPr/>
                    <a:lstStyle/>
                    <a:p>
                      <a:pPr marL="0" algn="ctr" rtl="0" eaLnBrk="1" fontAlgn="ctr" latinLnBrk="0" hangingPunct="1"/>
                      <a:r>
                        <a:rPr kumimoji="0" lang="en-US" sz="1700" kern="0" cap="all" dirty="0">
                          <a:solidFill>
                            <a:schemeClr val="bg1"/>
                          </a:solidFill>
                          <a:latin typeface="DIN NEXT™ ARABIC BOLD" panose="020B0803020203050203" pitchFamily="34" charset="-78"/>
                          <a:ea typeface="+mn-ea"/>
                          <a:cs typeface="DIN NEXT™ ARABIC BOLD" panose="020B0803020203050203" pitchFamily="34" charset="-78"/>
                        </a:rPr>
                        <a:t>2</a:t>
                      </a:r>
                    </a:p>
                  </a:txBody>
                  <a:tcPr marL="14288" marR="14288" marT="14288" marB="0" anchor="ctr">
                    <a:solidFill>
                      <a:srgbClr val="1F6F75"/>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7646" marR="7646" marT="7646" marB="0" anchor="ctr">
                    <a:solidFill>
                      <a:schemeClr val="bg1">
                        <a:lumMod val="6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algn="ctr" rtl="0" fontAlgn="ctr"/>
                      <a:r>
                        <a:rPr kumimoji="0" lang="en-US" sz="1700" kern="0" cap="all" dirty="0">
                          <a:solidFill>
                            <a:schemeClr val="bg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rgbClr val="1F6F75"/>
                    </a:solidFill>
                  </a:tcPr>
                </a:tc>
                <a:tc>
                  <a:txBody>
                    <a:bodyPr/>
                    <a:lstStyle/>
                    <a:p>
                      <a:pPr algn="ctr" rtl="0" fontAlgn="ctr"/>
                      <a:r>
                        <a:rPr kumimoji="0" lang="en-US" sz="1700" kern="0" cap="all" dirty="0">
                          <a:solidFill>
                            <a:schemeClr val="bg1"/>
                          </a:solidFill>
                          <a:latin typeface="DIN NEXT™ ARABIC BOLD" panose="020B0803020203050203" pitchFamily="34" charset="-78"/>
                          <a:ea typeface="+mn-ea"/>
                          <a:cs typeface="DIN NEXT™ ARABIC BOLD" panose="020B0803020203050203" pitchFamily="34" charset="-78"/>
                        </a:rPr>
                        <a:t>2</a:t>
                      </a:r>
                    </a:p>
                  </a:txBody>
                  <a:tcPr marL="7646" marR="7646" marT="7646" marB="0" anchor="ctr">
                    <a:solidFill>
                      <a:srgbClr val="1F6F75"/>
                    </a:solidFill>
                  </a:tcPr>
                </a:tc>
                <a:extLst>
                  <a:ext uri="{0D108BD9-81ED-4DB2-BD59-A6C34878D82A}">
                    <a16:rowId xmlns:a16="http://schemas.microsoft.com/office/drawing/2014/main" xmlns="" val="4077107450"/>
                  </a:ext>
                </a:extLst>
              </a:tr>
              <a:tr h="271496">
                <a:tc>
                  <a:txBody>
                    <a:bodyPr/>
                    <a:lstStyle/>
                    <a:p>
                      <a:pPr algn="ctr" rtl="1" fontAlgn="ctr"/>
                      <a:r>
                        <a:rPr kumimoji="0" lang="ar-SA" sz="1600" kern="0" cap="all" dirty="0">
                          <a:solidFill>
                            <a:schemeClr val="bg1"/>
                          </a:solidFill>
                          <a:latin typeface="DIN NEXT™ ARABIC BOLD" panose="020B0803020203050203" pitchFamily="34" charset="-78"/>
                          <a:ea typeface="+mn-ea"/>
                          <a:cs typeface="DIN NEXT™ ARABIC BOLD" panose="020B0803020203050203" pitchFamily="34" charset="-78"/>
                        </a:rPr>
                        <a:t>بلدية محافظة صامطة</a:t>
                      </a:r>
                    </a:p>
                  </a:txBody>
                  <a:tcPr marL="7646" marR="7646" marT="7646" marB="0" anchor="ctr">
                    <a:solidFill>
                      <a:srgbClr val="1F6F75"/>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2</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6</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1</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dirty="0">
                          <a:solidFill>
                            <a:schemeClr val="bg1"/>
                          </a:solidFill>
                          <a:latin typeface="DIN NEXT™ ARABIC BOLD" panose="020B0803020203050203" pitchFamily="34" charset="-78"/>
                          <a:ea typeface="+mn-ea"/>
                          <a:cs typeface="DIN NEXT™ ARABIC BOLD" panose="020B0803020203050203" pitchFamily="34" charset="-78"/>
                        </a:rPr>
                        <a:t>7</a:t>
                      </a:r>
                    </a:p>
                  </a:txBody>
                  <a:tcPr marL="14288" marR="14288" marT="14288" marB="0" anchor="ctr">
                    <a:solidFill>
                      <a:srgbClr val="1F6F75"/>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7646" marR="7646" marT="7646" marB="0" anchor="ctr">
                    <a:solidFill>
                      <a:schemeClr val="bg1">
                        <a:lumMod val="65000"/>
                      </a:schemeClr>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dirty="0">
                          <a:solidFill>
                            <a:schemeClr val="bg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rgbClr val="1F6F75"/>
                    </a:solidFill>
                  </a:tcPr>
                </a:tc>
                <a:tc>
                  <a:txBody>
                    <a:bodyPr/>
                    <a:lstStyle/>
                    <a:p>
                      <a:pPr algn="ctr" rtl="0" fontAlgn="ctr"/>
                      <a:r>
                        <a:rPr kumimoji="0" lang="en-US" sz="1700" kern="0" cap="all" dirty="0">
                          <a:solidFill>
                            <a:schemeClr val="bg1"/>
                          </a:solidFill>
                          <a:latin typeface="DIN NEXT™ ARABIC BOLD" panose="020B0803020203050203" pitchFamily="34" charset="-78"/>
                          <a:ea typeface="+mn-ea"/>
                          <a:cs typeface="DIN NEXT™ ARABIC BOLD" panose="020B0803020203050203" pitchFamily="34" charset="-78"/>
                        </a:rPr>
                        <a:t>9</a:t>
                      </a:r>
                    </a:p>
                  </a:txBody>
                  <a:tcPr marL="7646" marR="7646" marT="7646" marB="0" anchor="ctr">
                    <a:solidFill>
                      <a:srgbClr val="1F6F75"/>
                    </a:solidFill>
                  </a:tcPr>
                </a:tc>
                <a:extLst>
                  <a:ext uri="{0D108BD9-81ED-4DB2-BD59-A6C34878D82A}">
                    <a16:rowId xmlns:a16="http://schemas.microsoft.com/office/drawing/2014/main" xmlns="" val="1241199881"/>
                  </a:ext>
                </a:extLst>
              </a:tr>
              <a:tr h="271496">
                <a:tc>
                  <a:txBody>
                    <a:bodyPr/>
                    <a:lstStyle/>
                    <a:p>
                      <a:pPr algn="ctr" rtl="1" fontAlgn="ctr"/>
                      <a:r>
                        <a:rPr kumimoji="0" lang="ar-SA" sz="1600" kern="0" cap="all" dirty="0">
                          <a:solidFill>
                            <a:schemeClr val="bg1"/>
                          </a:solidFill>
                          <a:latin typeface="DIN NEXT™ ARABIC BOLD" panose="020B0803020203050203" pitchFamily="34" charset="-78"/>
                          <a:ea typeface="+mn-ea"/>
                          <a:cs typeface="DIN NEXT™ ARABIC BOLD" panose="020B0803020203050203" pitchFamily="34" charset="-78"/>
                        </a:rPr>
                        <a:t>بلدية محافظة صبياء</a:t>
                      </a:r>
                    </a:p>
                  </a:txBody>
                  <a:tcPr marL="7646" marR="7646" marT="7646" marB="0" anchor="ctr">
                    <a:solidFill>
                      <a:srgbClr val="1F6F75"/>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marL="0" algn="ctr" rtl="0" eaLnBrk="1" fontAlgn="ctr" latinLnBrk="0" hangingPunct="1"/>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1</a:t>
                      </a:r>
                    </a:p>
                  </a:txBody>
                  <a:tcPr marL="14288" marR="14288" marT="14288" marB="0" anchor="ctr">
                    <a:noFill/>
                  </a:tcPr>
                </a:tc>
                <a:tc>
                  <a:txBody>
                    <a:bodyPr/>
                    <a:lstStyle/>
                    <a:p>
                      <a:pPr marL="0" algn="ctr" rtl="0" eaLnBrk="1" fontAlgn="ctr" latinLnBrk="0" hangingPunct="1"/>
                      <a:r>
                        <a:rPr kumimoji="0" lang="en-US" sz="1700" kern="0" cap="all" dirty="0">
                          <a:solidFill>
                            <a:schemeClr val="bg1"/>
                          </a:solidFill>
                          <a:latin typeface="DIN NEXT™ ARABIC BOLD" panose="020B0803020203050203" pitchFamily="34" charset="-78"/>
                          <a:ea typeface="+mn-ea"/>
                          <a:cs typeface="DIN NEXT™ ARABIC BOLD" panose="020B0803020203050203" pitchFamily="34" charset="-78"/>
                        </a:rPr>
                        <a:t>1</a:t>
                      </a:r>
                    </a:p>
                  </a:txBody>
                  <a:tcPr marL="14288" marR="14288" marT="14288" marB="0" anchor="ctr">
                    <a:solidFill>
                      <a:srgbClr val="1F6F75"/>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7646" marR="7646" marT="7646" marB="0" anchor="ctr">
                    <a:solidFill>
                      <a:schemeClr val="bg1">
                        <a:lumMod val="6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algn="ctr" rtl="0" fontAlgn="ctr"/>
                      <a:r>
                        <a:rPr kumimoji="0" lang="en-US" sz="1700" kern="0" cap="all">
                          <a:solidFill>
                            <a:schemeClr val="bg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rgbClr val="1F6F75"/>
                    </a:solidFill>
                  </a:tcPr>
                </a:tc>
                <a:tc>
                  <a:txBody>
                    <a:bodyPr/>
                    <a:lstStyle/>
                    <a:p>
                      <a:pPr algn="ctr" rtl="0" fontAlgn="ctr"/>
                      <a:r>
                        <a:rPr kumimoji="0" lang="en-US" sz="1700" kern="0" cap="all" dirty="0">
                          <a:solidFill>
                            <a:schemeClr val="bg1"/>
                          </a:solidFill>
                          <a:latin typeface="DIN NEXT™ ARABIC BOLD" panose="020B0803020203050203" pitchFamily="34" charset="-78"/>
                          <a:ea typeface="+mn-ea"/>
                          <a:cs typeface="DIN NEXT™ ARABIC BOLD" panose="020B0803020203050203" pitchFamily="34" charset="-78"/>
                        </a:rPr>
                        <a:t>1</a:t>
                      </a:r>
                    </a:p>
                  </a:txBody>
                  <a:tcPr marL="7646" marR="7646" marT="7646" marB="0" anchor="ctr">
                    <a:solidFill>
                      <a:srgbClr val="1F6F75"/>
                    </a:solidFill>
                  </a:tcPr>
                </a:tc>
                <a:extLst>
                  <a:ext uri="{0D108BD9-81ED-4DB2-BD59-A6C34878D82A}">
                    <a16:rowId xmlns:a16="http://schemas.microsoft.com/office/drawing/2014/main" xmlns="" val="796051582"/>
                  </a:ext>
                </a:extLst>
              </a:tr>
              <a:tr h="271496">
                <a:tc>
                  <a:txBody>
                    <a:bodyPr/>
                    <a:lstStyle/>
                    <a:p>
                      <a:pPr algn="ctr" rtl="1" fontAlgn="ctr"/>
                      <a:r>
                        <a:rPr kumimoji="0" lang="ar-SA" sz="1600" kern="0" cap="all" dirty="0">
                          <a:solidFill>
                            <a:schemeClr val="bg1"/>
                          </a:solidFill>
                          <a:latin typeface="DIN NEXT™ ARABIC BOLD" panose="020B0803020203050203" pitchFamily="34" charset="-78"/>
                          <a:ea typeface="+mn-ea"/>
                          <a:cs typeface="DIN NEXT™ ARABIC BOLD" panose="020B0803020203050203" pitchFamily="34" charset="-78"/>
                        </a:rPr>
                        <a:t>بلدية محافظة ضمد</a:t>
                      </a:r>
                    </a:p>
                  </a:txBody>
                  <a:tcPr marL="7646" marR="7646" marT="7646" marB="0" anchor="ctr">
                    <a:solidFill>
                      <a:srgbClr val="1F6F75"/>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1</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dirty="0">
                          <a:solidFill>
                            <a:schemeClr val="bg1"/>
                          </a:solidFill>
                          <a:latin typeface="DIN NEXT™ ARABIC BOLD" panose="020B0803020203050203" pitchFamily="34" charset="-78"/>
                          <a:ea typeface="+mn-ea"/>
                          <a:cs typeface="DIN NEXT™ ARABIC BOLD" panose="020B0803020203050203" pitchFamily="34" charset="-78"/>
                        </a:rPr>
                        <a:t>1</a:t>
                      </a:r>
                    </a:p>
                  </a:txBody>
                  <a:tcPr marL="14288" marR="14288" marT="14288" marB="0" anchor="ctr">
                    <a:solidFill>
                      <a:srgbClr val="1F6F75"/>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7646" marR="7646" marT="7646" marB="0" anchor="ctr">
                    <a:solidFill>
                      <a:schemeClr val="bg1">
                        <a:lumMod val="6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1</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bg1"/>
                          </a:solidFill>
                          <a:latin typeface="DIN NEXT™ ARABIC BOLD" panose="020B0803020203050203" pitchFamily="34" charset="-78"/>
                          <a:ea typeface="+mn-ea"/>
                          <a:cs typeface="DIN NEXT™ ARABIC BOLD" panose="020B0803020203050203" pitchFamily="34" charset="-78"/>
                        </a:rPr>
                        <a:t>1</a:t>
                      </a:r>
                    </a:p>
                  </a:txBody>
                  <a:tcPr marL="14288" marR="14288" marT="14288" marB="0" anchor="ctr">
                    <a:solidFill>
                      <a:srgbClr val="1F6F75"/>
                    </a:solidFill>
                  </a:tcPr>
                </a:tc>
                <a:tc>
                  <a:txBody>
                    <a:bodyPr/>
                    <a:lstStyle/>
                    <a:p>
                      <a:pPr algn="ctr" rtl="0" fontAlgn="ctr"/>
                      <a:r>
                        <a:rPr kumimoji="0" lang="en-US" sz="1700" kern="0" cap="all" dirty="0">
                          <a:solidFill>
                            <a:schemeClr val="bg1"/>
                          </a:solidFill>
                          <a:latin typeface="DIN NEXT™ ARABIC BOLD" panose="020B0803020203050203" pitchFamily="34" charset="-78"/>
                          <a:ea typeface="+mn-ea"/>
                          <a:cs typeface="DIN NEXT™ ARABIC BOLD" panose="020B0803020203050203" pitchFamily="34" charset="-78"/>
                        </a:rPr>
                        <a:t>2</a:t>
                      </a:r>
                    </a:p>
                  </a:txBody>
                  <a:tcPr marL="7646" marR="7646" marT="7646" marB="0" anchor="ctr">
                    <a:solidFill>
                      <a:srgbClr val="1F6F75"/>
                    </a:solidFill>
                  </a:tcPr>
                </a:tc>
                <a:extLst>
                  <a:ext uri="{0D108BD9-81ED-4DB2-BD59-A6C34878D82A}">
                    <a16:rowId xmlns:a16="http://schemas.microsoft.com/office/drawing/2014/main" xmlns="" val="978724360"/>
                  </a:ext>
                </a:extLst>
              </a:tr>
              <a:tr h="271496">
                <a:tc>
                  <a:txBody>
                    <a:bodyPr/>
                    <a:lstStyle/>
                    <a:p>
                      <a:pPr algn="ctr" rtl="1" fontAlgn="ctr"/>
                      <a:r>
                        <a:rPr kumimoji="0" lang="ar-SA" sz="1600" kern="0" cap="all" dirty="0">
                          <a:solidFill>
                            <a:schemeClr val="bg1"/>
                          </a:solidFill>
                          <a:latin typeface="DIN NEXT™ ARABIC BOLD" panose="020B0803020203050203" pitchFamily="34" charset="-78"/>
                          <a:ea typeface="+mn-ea"/>
                          <a:cs typeface="DIN NEXT™ ARABIC BOLD" panose="020B0803020203050203" pitchFamily="34" charset="-78"/>
                        </a:rPr>
                        <a:t>بلدية محافظة فرسان</a:t>
                      </a:r>
                    </a:p>
                  </a:txBody>
                  <a:tcPr marL="7646" marR="7646" marT="7646" marB="0" anchor="ctr">
                    <a:solidFill>
                      <a:srgbClr val="1F6F75"/>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1</a:t>
                      </a:r>
                    </a:p>
                  </a:txBody>
                  <a:tcPr marL="14288" marR="14288" marT="14288" marB="0" anchor="ctr">
                    <a:noFill/>
                  </a:tcPr>
                </a:tc>
                <a:tc>
                  <a:txBody>
                    <a:bodyPr/>
                    <a:lstStyle/>
                    <a:p>
                      <a:pPr marL="0" algn="ctr" rtl="0" eaLnBrk="1" fontAlgn="ctr" latinLnBrk="0" hangingPunct="1"/>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4</a:t>
                      </a:r>
                    </a:p>
                  </a:txBody>
                  <a:tcPr marL="14288" marR="14288" marT="14288" marB="0" anchor="ctr">
                    <a:noFill/>
                  </a:tcPr>
                </a:tc>
                <a:tc>
                  <a:txBody>
                    <a:bodyPr/>
                    <a:lstStyle/>
                    <a:p>
                      <a:pPr marL="0" algn="ctr" rtl="0" eaLnBrk="1" fontAlgn="ctr" latinLnBrk="0" hangingPunct="1"/>
                      <a:r>
                        <a:rPr kumimoji="0" lang="en-US" sz="1700" kern="0" cap="all" dirty="0">
                          <a:solidFill>
                            <a:schemeClr val="bg1"/>
                          </a:solidFill>
                          <a:latin typeface="DIN NEXT™ ARABIC BOLD" panose="020B0803020203050203" pitchFamily="34" charset="-78"/>
                          <a:ea typeface="+mn-ea"/>
                          <a:cs typeface="DIN NEXT™ ARABIC BOLD" panose="020B0803020203050203" pitchFamily="34" charset="-78"/>
                        </a:rPr>
                        <a:t>5</a:t>
                      </a:r>
                    </a:p>
                  </a:txBody>
                  <a:tcPr marL="14288" marR="14288" marT="14288" marB="0" anchor="ctr">
                    <a:solidFill>
                      <a:srgbClr val="1F6F75"/>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7646" marR="7646" marT="7646" marB="0" anchor="ctr">
                    <a:solidFill>
                      <a:schemeClr val="bg1">
                        <a:lumMod val="6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algn="ctr" rtl="0" fontAlgn="ctr"/>
                      <a:r>
                        <a:rPr kumimoji="0" lang="en-US" sz="1700" kern="0" cap="all" dirty="0">
                          <a:solidFill>
                            <a:schemeClr val="bg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rgbClr val="1F6F75"/>
                    </a:solidFill>
                  </a:tcPr>
                </a:tc>
                <a:tc>
                  <a:txBody>
                    <a:bodyPr/>
                    <a:lstStyle/>
                    <a:p>
                      <a:pPr algn="ctr" rtl="0" fontAlgn="ctr"/>
                      <a:r>
                        <a:rPr kumimoji="0" lang="en-US" sz="1700" kern="0" cap="all" dirty="0">
                          <a:solidFill>
                            <a:schemeClr val="bg1"/>
                          </a:solidFill>
                          <a:latin typeface="DIN NEXT™ ARABIC BOLD" panose="020B0803020203050203" pitchFamily="34" charset="-78"/>
                          <a:ea typeface="+mn-ea"/>
                          <a:cs typeface="DIN NEXT™ ARABIC BOLD" panose="020B0803020203050203" pitchFamily="34" charset="-78"/>
                        </a:rPr>
                        <a:t>5</a:t>
                      </a:r>
                    </a:p>
                  </a:txBody>
                  <a:tcPr marL="7646" marR="7646" marT="7646" marB="0" anchor="ctr">
                    <a:solidFill>
                      <a:srgbClr val="1F6F75"/>
                    </a:solidFill>
                  </a:tcPr>
                </a:tc>
                <a:extLst>
                  <a:ext uri="{0D108BD9-81ED-4DB2-BD59-A6C34878D82A}">
                    <a16:rowId xmlns:a16="http://schemas.microsoft.com/office/drawing/2014/main" xmlns="" val="633742427"/>
                  </a:ext>
                </a:extLst>
              </a:tr>
              <a:tr h="271496">
                <a:tc>
                  <a:txBody>
                    <a:bodyPr/>
                    <a:lstStyle/>
                    <a:p>
                      <a:pPr algn="ctr" rtl="1" fontAlgn="ctr"/>
                      <a:r>
                        <a:rPr kumimoji="0" lang="ar-SA" sz="1600" kern="0" cap="all" dirty="0">
                          <a:solidFill>
                            <a:schemeClr val="bg1"/>
                          </a:solidFill>
                          <a:latin typeface="DIN NEXT™ ARABIC BOLD" panose="020B0803020203050203" pitchFamily="34" charset="-78"/>
                          <a:ea typeface="+mn-ea"/>
                          <a:cs typeface="DIN NEXT™ ARABIC BOLD" panose="020B0803020203050203" pitchFamily="34" charset="-78"/>
                        </a:rPr>
                        <a:t>بلدية هروب</a:t>
                      </a:r>
                    </a:p>
                  </a:txBody>
                  <a:tcPr marL="7646" marR="7646" marT="7646" marB="0" anchor="ctr">
                    <a:solidFill>
                      <a:srgbClr val="1F6F75"/>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1</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1</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dirty="0">
                          <a:solidFill>
                            <a:schemeClr val="bg1"/>
                          </a:solidFill>
                          <a:latin typeface="DIN NEXT™ ARABIC BOLD" panose="020B0803020203050203" pitchFamily="34" charset="-78"/>
                          <a:ea typeface="+mn-ea"/>
                          <a:cs typeface="DIN NEXT™ ARABIC BOLD" panose="020B0803020203050203" pitchFamily="34" charset="-78"/>
                        </a:rPr>
                        <a:t>2</a:t>
                      </a:r>
                    </a:p>
                  </a:txBody>
                  <a:tcPr marL="14288" marR="14288" marT="14288" marB="0" anchor="ctr">
                    <a:solidFill>
                      <a:srgbClr val="1F6F75"/>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7646" marR="7646" marT="7646" marB="0" anchor="ctr">
                    <a:solidFill>
                      <a:schemeClr val="bg1">
                        <a:lumMod val="6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dirty="0">
                          <a:solidFill>
                            <a:schemeClr val="bg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rgbClr val="1F6F75"/>
                    </a:solidFill>
                  </a:tcPr>
                </a:tc>
                <a:tc>
                  <a:txBody>
                    <a:bodyPr/>
                    <a:lstStyle/>
                    <a:p>
                      <a:pPr algn="ctr" rtl="0" fontAlgn="ctr"/>
                      <a:r>
                        <a:rPr kumimoji="0" lang="en-US" sz="1700" kern="0" cap="all" dirty="0">
                          <a:solidFill>
                            <a:schemeClr val="bg1"/>
                          </a:solidFill>
                          <a:latin typeface="DIN NEXT™ ARABIC BOLD" panose="020B0803020203050203" pitchFamily="34" charset="-78"/>
                          <a:ea typeface="+mn-ea"/>
                          <a:cs typeface="DIN NEXT™ ARABIC BOLD" panose="020B0803020203050203" pitchFamily="34" charset="-78"/>
                        </a:rPr>
                        <a:t>2</a:t>
                      </a:r>
                    </a:p>
                  </a:txBody>
                  <a:tcPr marL="7646" marR="7646" marT="7646" marB="0" anchor="ctr">
                    <a:solidFill>
                      <a:srgbClr val="1F6F75"/>
                    </a:solidFill>
                  </a:tcPr>
                </a:tc>
                <a:extLst>
                  <a:ext uri="{0D108BD9-81ED-4DB2-BD59-A6C34878D82A}">
                    <a16:rowId xmlns:a16="http://schemas.microsoft.com/office/drawing/2014/main" xmlns="" val="575528431"/>
                  </a:ext>
                </a:extLst>
              </a:tr>
              <a:tr h="271496">
                <a:tc>
                  <a:txBody>
                    <a:bodyPr/>
                    <a:lstStyle/>
                    <a:p>
                      <a:pPr algn="ctr" rtl="1" fontAlgn="ctr"/>
                      <a:r>
                        <a:rPr kumimoji="0" lang="ar-SA" sz="1600" kern="0" cap="all" dirty="0">
                          <a:solidFill>
                            <a:schemeClr val="bg1"/>
                          </a:solidFill>
                          <a:latin typeface="DIN NEXT™ ARABIC BOLD" panose="020B0803020203050203" pitchFamily="34" charset="-78"/>
                          <a:ea typeface="+mn-ea"/>
                          <a:cs typeface="DIN NEXT™ ARABIC BOLD" panose="020B0803020203050203" pitchFamily="34" charset="-78"/>
                        </a:rPr>
                        <a:t>بلدية وادى جازان</a:t>
                      </a:r>
                    </a:p>
                  </a:txBody>
                  <a:tcPr marL="7646" marR="7646" marT="7646" marB="0" anchor="ctr">
                    <a:solidFill>
                      <a:srgbClr val="1F6F75"/>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marL="0" algn="ctr" rtl="0" eaLnBrk="1" fontAlgn="ctr" latinLnBrk="0" hangingPunct="1"/>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2</a:t>
                      </a:r>
                    </a:p>
                  </a:txBody>
                  <a:tcPr marL="14288" marR="14288" marT="14288" marB="0" anchor="ctr">
                    <a:noFill/>
                  </a:tcPr>
                </a:tc>
                <a:tc>
                  <a:txBody>
                    <a:bodyPr/>
                    <a:lstStyle/>
                    <a:p>
                      <a:pPr marL="0" algn="ctr" rtl="0" eaLnBrk="1" fontAlgn="ctr" latinLnBrk="0" hangingPunct="1"/>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2</a:t>
                      </a:r>
                    </a:p>
                  </a:txBody>
                  <a:tcPr marL="14288" marR="14288" marT="14288" marB="0" anchor="ctr">
                    <a:noFill/>
                  </a:tcPr>
                </a:tc>
                <a:tc>
                  <a:txBody>
                    <a:bodyPr/>
                    <a:lstStyle/>
                    <a:p>
                      <a:pPr marL="0" algn="ctr" rtl="0" eaLnBrk="1" fontAlgn="ctr" latinLnBrk="0" hangingPunct="1"/>
                      <a:r>
                        <a:rPr kumimoji="0" lang="en-US" sz="1700" kern="0" cap="all" dirty="0">
                          <a:solidFill>
                            <a:schemeClr val="bg1"/>
                          </a:solidFill>
                          <a:latin typeface="DIN NEXT™ ARABIC BOLD" panose="020B0803020203050203" pitchFamily="34" charset="-78"/>
                          <a:ea typeface="+mn-ea"/>
                          <a:cs typeface="DIN NEXT™ ARABIC BOLD" panose="020B0803020203050203" pitchFamily="34" charset="-78"/>
                        </a:rPr>
                        <a:t>4</a:t>
                      </a:r>
                    </a:p>
                  </a:txBody>
                  <a:tcPr marL="14288" marR="14288" marT="14288" marB="0" anchor="ctr">
                    <a:solidFill>
                      <a:srgbClr val="1F6F75"/>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solidFill>
                      <a:schemeClr val="bg1">
                        <a:lumMod val="75000"/>
                      </a:schemeClr>
                    </a:solid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7646" marR="7646" marT="7646" marB="0" anchor="ctr">
                    <a:solidFill>
                      <a:schemeClr val="bg1">
                        <a:lumMod val="65000"/>
                      </a:schemeClr>
                    </a:solid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1</a:t>
                      </a:r>
                    </a:p>
                  </a:txBody>
                  <a:tcPr marL="14288" marR="14288" marT="14288" marB="0" anchor="ctr">
                    <a:no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algn="ctr" rtl="0" fontAlgn="ctr"/>
                      <a:r>
                        <a:rPr kumimoji="0" lang="en-US" sz="1700" kern="0" cap="all">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algn="ctr" rtl="0" fontAlgn="ctr"/>
                      <a:r>
                        <a:rPr kumimoji="0" lang="en-US" sz="1700" kern="0" cap="all" dirty="0">
                          <a:solidFill>
                            <a:schemeClr val="tx1"/>
                          </a:solidFill>
                          <a:latin typeface="DIN NEXT™ ARABIC BOLD" panose="020B0803020203050203" pitchFamily="34" charset="-78"/>
                          <a:ea typeface="+mn-ea"/>
                          <a:cs typeface="DIN NEXT™ ARABIC BOLD" panose="020B0803020203050203" pitchFamily="34" charset="-78"/>
                        </a:rPr>
                        <a:t> </a:t>
                      </a:r>
                    </a:p>
                  </a:txBody>
                  <a:tcPr marL="14288" marR="14288" marT="14288" marB="0" anchor="ctr">
                    <a:noFill/>
                  </a:tcPr>
                </a:tc>
                <a:tc>
                  <a:txBody>
                    <a:bodyPr/>
                    <a:lstStyle/>
                    <a:p>
                      <a:pPr algn="ctr" rtl="0" fontAlgn="ctr"/>
                      <a:r>
                        <a:rPr kumimoji="0" lang="en-US" sz="1700" kern="0" cap="all" dirty="0">
                          <a:solidFill>
                            <a:schemeClr val="bg1"/>
                          </a:solidFill>
                          <a:latin typeface="DIN NEXT™ ARABIC BOLD" panose="020B0803020203050203" pitchFamily="34" charset="-78"/>
                          <a:ea typeface="+mn-ea"/>
                          <a:cs typeface="DIN NEXT™ ARABIC BOLD" panose="020B0803020203050203" pitchFamily="34" charset="-78"/>
                        </a:rPr>
                        <a:t>1</a:t>
                      </a:r>
                    </a:p>
                  </a:txBody>
                  <a:tcPr marL="14288" marR="14288" marT="14288" marB="0" anchor="ctr">
                    <a:solidFill>
                      <a:srgbClr val="1F6F75"/>
                    </a:solidFill>
                  </a:tcPr>
                </a:tc>
                <a:tc>
                  <a:txBody>
                    <a:bodyPr/>
                    <a:lstStyle/>
                    <a:p>
                      <a:pPr algn="ctr" rtl="0" fontAlgn="ctr"/>
                      <a:r>
                        <a:rPr kumimoji="0" lang="en-US" sz="1700" kern="0" cap="all" dirty="0">
                          <a:solidFill>
                            <a:schemeClr val="bg1"/>
                          </a:solidFill>
                          <a:latin typeface="DIN NEXT™ ARABIC BOLD" panose="020B0803020203050203" pitchFamily="34" charset="-78"/>
                          <a:ea typeface="+mn-ea"/>
                          <a:cs typeface="DIN NEXT™ ARABIC BOLD" panose="020B0803020203050203" pitchFamily="34" charset="-78"/>
                        </a:rPr>
                        <a:t>5</a:t>
                      </a:r>
                    </a:p>
                  </a:txBody>
                  <a:tcPr marL="7646" marR="7646" marT="7646" marB="0" anchor="ctr">
                    <a:solidFill>
                      <a:srgbClr val="1F6F75"/>
                    </a:solidFill>
                  </a:tcPr>
                </a:tc>
                <a:extLst>
                  <a:ext uri="{0D108BD9-81ED-4DB2-BD59-A6C34878D82A}">
                    <a16:rowId xmlns:a16="http://schemas.microsoft.com/office/drawing/2014/main" xmlns="" val="19896949"/>
                  </a:ext>
                </a:extLst>
              </a:tr>
              <a:tr h="265748">
                <a:tc>
                  <a:txBody>
                    <a:bodyPr/>
                    <a:lstStyle/>
                    <a:p>
                      <a:pPr algn="ctr" rtl="0" fontAlgn="ctr"/>
                      <a:r>
                        <a:rPr kumimoji="0" lang="ar-SA" sz="1600" kern="0" cap="all" dirty="0" smtClean="0">
                          <a:solidFill>
                            <a:schemeClr val="bg1"/>
                          </a:solidFill>
                          <a:latin typeface="DIN NEXT™ ARABIC BOLD" panose="020B0803020203050203" pitchFamily="34" charset="-78"/>
                          <a:ea typeface="+mn-ea"/>
                          <a:cs typeface="DIN NEXT™ ARABIC BOLD" panose="020B0803020203050203" pitchFamily="34" charset="-78"/>
                        </a:rPr>
                        <a:t>الإجمالي</a:t>
                      </a:r>
                      <a:endParaRPr kumimoji="0" lang="en-US" sz="1600" kern="0" cap="all" dirty="0">
                        <a:solidFill>
                          <a:schemeClr val="bg1"/>
                        </a:solidFill>
                        <a:latin typeface="DIN NEXT™ ARABIC BOLD" panose="020B0803020203050203" pitchFamily="34" charset="-78"/>
                        <a:ea typeface="+mn-ea"/>
                        <a:cs typeface="DIN NEXT™ ARABIC BOLD" panose="020B0803020203050203" pitchFamily="34" charset="-78"/>
                      </a:endParaRPr>
                    </a:p>
                  </a:txBody>
                  <a:tcPr marL="7646" marR="7646" marT="7646" marB="0" anchor="ctr">
                    <a:solidFill>
                      <a:srgbClr val="1F6F75"/>
                    </a:solidFill>
                  </a:tcPr>
                </a:tc>
                <a:tc>
                  <a:txBody>
                    <a:bodyPr/>
                    <a:lstStyle/>
                    <a:p>
                      <a:pPr marL="0" algn="ctr" rtl="0" eaLnBrk="1" fontAlgn="ctr" latinLnBrk="0" hangingPunct="1"/>
                      <a:r>
                        <a:rPr kumimoji="0" lang="en-US" sz="1700" kern="0" cap="all" dirty="0">
                          <a:solidFill>
                            <a:schemeClr val="bg1"/>
                          </a:solidFill>
                          <a:latin typeface="DIN NEXT™ ARABIC BOLD" panose="020B0803020203050203" pitchFamily="34" charset="-78"/>
                          <a:ea typeface="+mn-ea"/>
                          <a:cs typeface="DIN NEXT™ ARABIC BOLD" panose="020B0803020203050203" pitchFamily="34" charset="-78"/>
                        </a:rPr>
                        <a:t>16</a:t>
                      </a:r>
                    </a:p>
                  </a:txBody>
                  <a:tcPr marL="14288" marR="14288" marT="14288" marB="0" anchor="ctr">
                    <a:solidFill>
                      <a:srgbClr val="1F6F75"/>
                    </a:solidFill>
                  </a:tcPr>
                </a:tc>
                <a:tc>
                  <a:txBody>
                    <a:bodyPr/>
                    <a:lstStyle/>
                    <a:p>
                      <a:pPr marL="0" algn="ctr" rtl="0" eaLnBrk="1" fontAlgn="ctr" latinLnBrk="0" hangingPunct="1"/>
                      <a:r>
                        <a:rPr kumimoji="0" lang="en-US" sz="1700" kern="0" cap="all" dirty="0">
                          <a:solidFill>
                            <a:schemeClr val="bg1"/>
                          </a:solidFill>
                          <a:latin typeface="DIN NEXT™ ARABIC BOLD" panose="020B0803020203050203" pitchFamily="34" charset="-78"/>
                          <a:ea typeface="+mn-ea"/>
                          <a:cs typeface="DIN NEXT™ ARABIC BOLD" panose="020B0803020203050203" pitchFamily="34" charset="-78"/>
                        </a:rPr>
                        <a:t>4</a:t>
                      </a:r>
                    </a:p>
                  </a:txBody>
                  <a:tcPr marL="14288" marR="14288" marT="14288" marB="0" anchor="ctr">
                    <a:solidFill>
                      <a:srgbClr val="1F6F75"/>
                    </a:solidFill>
                  </a:tcPr>
                </a:tc>
                <a:tc>
                  <a:txBody>
                    <a:bodyPr/>
                    <a:lstStyle/>
                    <a:p>
                      <a:pPr marL="0" algn="ctr" rtl="0" eaLnBrk="1" fontAlgn="ctr" latinLnBrk="0" hangingPunct="1"/>
                      <a:r>
                        <a:rPr kumimoji="0" lang="en-US" sz="1700" kern="0" cap="all">
                          <a:solidFill>
                            <a:schemeClr val="bg1"/>
                          </a:solidFill>
                          <a:latin typeface="DIN NEXT™ ARABIC BOLD" panose="020B0803020203050203" pitchFamily="34" charset="-78"/>
                          <a:ea typeface="+mn-ea"/>
                          <a:cs typeface="DIN NEXT™ ARABIC BOLD" panose="020B0803020203050203" pitchFamily="34" charset="-78"/>
                        </a:rPr>
                        <a:t>16</a:t>
                      </a:r>
                    </a:p>
                  </a:txBody>
                  <a:tcPr marL="14288" marR="14288" marT="14288" marB="0" anchor="ctr">
                    <a:solidFill>
                      <a:srgbClr val="1F6F75"/>
                    </a:solidFill>
                  </a:tcPr>
                </a:tc>
                <a:tc>
                  <a:txBody>
                    <a:bodyPr/>
                    <a:lstStyle/>
                    <a:p>
                      <a:pPr marL="0" algn="ctr" rtl="0" eaLnBrk="1" fontAlgn="ctr" latinLnBrk="0" hangingPunct="1"/>
                      <a:r>
                        <a:rPr kumimoji="0" lang="en-US" sz="1700" kern="0" cap="all">
                          <a:solidFill>
                            <a:schemeClr val="bg1"/>
                          </a:solidFill>
                          <a:latin typeface="DIN NEXT™ ARABIC BOLD" panose="020B0803020203050203" pitchFamily="34" charset="-78"/>
                          <a:ea typeface="+mn-ea"/>
                          <a:cs typeface="DIN NEXT™ ARABIC BOLD" panose="020B0803020203050203" pitchFamily="34" charset="-78"/>
                        </a:rPr>
                        <a:t>18</a:t>
                      </a:r>
                    </a:p>
                  </a:txBody>
                  <a:tcPr marL="14288" marR="14288" marT="14288" marB="0" anchor="ctr">
                    <a:solidFill>
                      <a:srgbClr val="1F6F75"/>
                    </a:solidFill>
                  </a:tcPr>
                </a:tc>
                <a:tc>
                  <a:txBody>
                    <a:bodyPr/>
                    <a:lstStyle/>
                    <a:p>
                      <a:pPr marL="0" algn="ctr" rtl="0" eaLnBrk="1" fontAlgn="ctr" latinLnBrk="0" hangingPunct="1"/>
                      <a:r>
                        <a:rPr kumimoji="0" lang="en-US" sz="1700" kern="0" cap="all">
                          <a:solidFill>
                            <a:schemeClr val="bg1"/>
                          </a:solidFill>
                          <a:latin typeface="DIN NEXT™ ARABIC BOLD" panose="020B0803020203050203" pitchFamily="34" charset="-78"/>
                          <a:ea typeface="+mn-ea"/>
                          <a:cs typeface="DIN NEXT™ ARABIC BOLD" panose="020B0803020203050203" pitchFamily="34" charset="-78"/>
                        </a:rPr>
                        <a:t>65</a:t>
                      </a:r>
                    </a:p>
                  </a:txBody>
                  <a:tcPr marL="14288" marR="14288" marT="14288" marB="0" anchor="ctr">
                    <a:solidFill>
                      <a:srgbClr val="1F6F75"/>
                    </a:solidFill>
                  </a:tcPr>
                </a:tc>
                <a:tc>
                  <a:txBody>
                    <a:bodyPr/>
                    <a:lstStyle/>
                    <a:p>
                      <a:pPr marL="0" algn="ctr" rtl="0" eaLnBrk="1" fontAlgn="ctr" latinLnBrk="0" hangingPunct="1"/>
                      <a:r>
                        <a:rPr kumimoji="0" lang="en-US" sz="1700" kern="0" cap="all" dirty="0">
                          <a:solidFill>
                            <a:schemeClr val="bg1"/>
                          </a:solidFill>
                          <a:latin typeface="DIN NEXT™ ARABIC BOLD" panose="020B0803020203050203" pitchFamily="34" charset="-78"/>
                          <a:ea typeface="+mn-ea"/>
                          <a:cs typeface="DIN NEXT™ ARABIC BOLD" panose="020B0803020203050203" pitchFamily="34" charset="-78"/>
                        </a:rPr>
                        <a:t>103</a:t>
                      </a:r>
                    </a:p>
                  </a:txBody>
                  <a:tcPr marL="14288" marR="14288" marT="14288" marB="0" anchor="ctr">
                    <a:solidFill>
                      <a:srgbClr val="1F6F75"/>
                    </a:solidFill>
                  </a:tcPr>
                </a:tc>
                <a:tc>
                  <a:txBody>
                    <a:bodyPr/>
                    <a:lstStyle/>
                    <a:p>
                      <a:pPr algn="ctr" rtl="0" fontAlgn="ctr"/>
                      <a:r>
                        <a:rPr kumimoji="0" lang="en-US" sz="1700" kern="0" cap="all" dirty="0">
                          <a:solidFill>
                            <a:schemeClr val="bg1"/>
                          </a:solidFill>
                          <a:latin typeface="DIN NEXT™ ARABIC BOLD" panose="020B0803020203050203" pitchFamily="34" charset="-78"/>
                          <a:ea typeface="+mn-ea"/>
                          <a:cs typeface="DIN NEXT™ ARABIC BOLD" panose="020B0803020203050203" pitchFamily="34" charset="-78"/>
                        </a:rPr>
                        <a:t>5</a:t>
                      </a:r>
                    </a:p>
                  </a:txBody>
                  <a:tcPr marL="14288" marR="14288" marT="14288" marB="0" anchor="ctr">
                    <a:solidFill>
                      <a:srgbClr val="1F6F75"/>
                    </a:solidFill>
                  </a:tcPr>
                </a:tc>
                <a:tc>
                  <a:txBody>
                    <a:bodyPr/>
                    <a:lstStyle/>
                    <a:p>
                      <a:pPr algn="ctr" rtl="0" fontAlgn="ctr"/>
                      <a:r>
                        <a:rPr kumimoji="0" lang="en-US" sz="1700" kern="0" cap="all" dirty="0">
                          <a:solidFill>
                            <a:schemeClr val="bg1"/>
                          </a:solidFill>
                          <a:latin typeface="DIN NEXT™ ARABIC BOLD" panose="020B0803020203050203" pitchFamily="34" charset="-78"/>
                          <a:ea typeface="+mn-ea"/>
                          <a:cs typeface="DIN NEXT™ ARABIC BOLD" panose="020B0803020203050203" pitchFamily="34" charset="-78"/>
                        </a:rPr>
                        <a:t>6</a:t>
                      </a:r>
                    </a:p>
                  </a:txBody>
                  <a:tcPr marL="7646" marR="7646" marT="7646" marB="0" anchor="ctr">
                    <a:solidFill>
                      <a:srgbClr val="1F6F75"/>
                    </a:solidFill>
                  </a:tcPr>
                </a:tc>
                <a:tc>
                  <a:txBody>
                    <a:bodyPr/>
                    <a:lstStyle/>
                    <a:p>
                      <a:pPr marL="0" algn="ctr" rtl="0" eaLnBrk="1" fontAlgn="ctr" latinLnBrk="0" hangingPunct="1"/>
                      <a:r>
                        <a:rPr kumimoji="0" lang="en-US" sz="1700" kern="0" cap="all" dirty="0">
                          <a:solidFill>
                            <a:schemeClr val="bg1"/>
                          </a:solidFill>
                          <a:latin typeface="DIN NEXT™ ARABIC BOLD" panose="020B0803020203050203" pitchFamily="34" charset="-78"/>
                          <a:ea typeface="+mn-ea"/>
                          <a:cs typeface="DIN NEXT™ ARABIC BOLD" panose="020B0803020203050203" pitchFamily="34" charset="-78"/>
                        </a:rPr>
                        <a:t>3</a:t>
                      </a:r>
                    </a:p>
                  </a:txBody>
                  <a:tcPr marL="14288" marR="14288" marT="14288" marB="0" anchor="ctr">
                    <a:solidFill>
                      <a:srgbClr val="1F6F75"/>
                    </a:solidFill>
                  </a:tcPr>
                </a:tc>
                <a:tc>
                  <a:txBody>
                    <a:bodyPr/>
                    <a:lstStyle/>
                    <a:p>
                      <a:pPr marL="0" algn="ctr" rtl="0" eaLnBrk="1" fontAlgn="ctr" latinLnBrk="0" hangingPunct="1"/>
                      <a:r>
                        <a:rPr kumimoji="0" lang="en-US" sz="1700" kern="0" cap="all" dirty="0">
                          <a:solidFill>
                            <a:schemeClr val="bg1"/>
                          </a:solidFill>
                          <a:latin typeface="DIN NEXT™ ARABIC BOLD" panose="020B0803020203050203" pitchFamily="34" charset="-78"/>
                          <a:ea typeface="+mn-ea"/>
                          <a:cs typeface="DIN NEXT™ ARABIC BOLD" panose="020B0803020203050203" pitchFamily="34" charset="-78"/>
                        </a:rPr>
                        <a:t>3</a:t>
                      </a:r>
                    </a:p>
                  </a:txBody>
                  <a:tcPr marL="14288" marR="14288" marT="14288" marB="0" anchor="ctr">
                    <a:solidFill>
                      <a:srgbClr val="1F6F75"/>
                    </a:solidFill>
                  </a:tcPr>
                </a:tc>
                <a:tc>
                  <a:txBody>
                    <a:bodyPr/>
                    <a:lstStyle/>
                    <a:p>
                      <a:pPr marL="0" algn="ctr" rtl="0" eaLnBrk="1" fontAlgn="ctr" latinLnBrk="0" hangingPunct="1"/>
                      <a:r>
                        <a:rPr kumimoji="0" lang="en-US" sz="1700" kern="0" cap="all" dirty="0">
                          <a:solidFill>
                            <a:schemeClr val="bg1"/>
                          </a:solidFill>
                          <a:latin typeface="DIN NEXT™ ARABIC BOLD" panose="020B0803020203050203" pitchFamily="34" charset="-78"/>
                          <a:ea typeface="+mn-ea"/>
                          <a:cs typeface="DIN NEXT™ ARABIC BOLD" panose="020B0803020203050203" pitchFamily="34" charset="-78"/>
                        </a:rPr>
                        <a:t>2</a:t>
                      </a:r>
                    </a:p>
                  </a:txBody>
                  <a:tcPr marL="14288" marR="14288" marT="14288" marB="0" anchor="ctr">
                    <a:solidFill>
                      <a:srgbClr val="1F6F75"/>
                    </a:solidFill>
                  </a:tcPr>
                </a:tc>
                <a:tc>
                  <a:txBody>
                    <a:bodyPr/>
                    <a:lstStyle/>
                    <a:p>
                      <a:pPr marL="0" algn="ctr" rtl="0" eaLnBrk="1" fontAlgn="ctr" latinLnBrk="0" hangingPunct="1"/>
                      <a:r>
                        <a:rPr kumimoji="0" lang="en-US" sz="1700" kern="0" cap="all" dirty="0">
                          <a:solidFill>
                            <a:schemeClr val="bg1"/>
                          </a:solidFill>
                          <a:latin typeface="DIN NEXT™ ARABIC BOLD" panose="020B0803020203050203" pitchFamily="34" charset="-78"/>
                          <a:ea typeface="+mn-ea"/>
                          <a:cs typeface="DIN NEXT™ ARABIC BOLD" panose="020B0803020203050203" pitchFamily="34" charset="-78"/>
                        </a:rPr>
                        <a:t>2</a:t>
                      </a:r>
                    </a:p>
                  </a:txBody>
                  <a:tcPr marL="14288" marR="14288" marT="14288" marB="0" anchor="ctr">
                    <a:solidFill>
                      <a:srgbClr val="1F6F75"/>
                    </a:solidFill>
                  </a:tcPr>
                </a:tc>
                <a:tc>
                  <a:txBody>
                    <a:bodyPr/>
                    <a:lstStyle/>
                    <a:p>
                      <a:pPr algn="ctr" rtl="0" fontAlgn="ctr"/>
                      <a:r>
                        <a:rPr kumimoji="0" lang="en-US" sz="1700" kern="0" cap="all" dirty="0">
                          <a:solidFill>
                            <a:schemeClr val="bg1"/>
                          </a:solidFill>
                          <a:latin typeface="DIN NEXT™ ARABIC BOLD" panose="020B0803020203050203" pitchFamily="34" charset="-78"/>
                          <a:ea typeface="+mn-ea"/>
                          <a:cs typeface="DIN NEXT™ ARABIC BOLD" panose="020B0803020203050203" pitchFamily="34" charset="-78"/>
                        </a:rPr>
                        <a:t>10</a:t>
                      </a:r>
                    </a:p>
                  </a:txBody>
                  <a:tcPr marL="14288" marR="14288" marT="14288" marB="0" anchor="ctr">
                    <a:solidFill>
                      <a:srgbClr val="1F6F75"/>
                    </a:solidFill>
                  </a:tcPr>
                </a:tc>
                <a:tc>
                  <a:txBody>
                    <a:bodyPr/>
                    <a:lstStyle/>
                    <a:p>
                      <a:pPr algn="ctr" rtl="0" fontAlgn="ctr"/>
                      <a:r>
                        <a:rPr kumimoji="0" lang="en-US" sz="1700" kern="0" cap="all" dirty="0">
                          <a:solidFill>
                            <a:schemeClr val="bg1"/>
                          </a:solidFill>
                          <a:latin typeface="DIN NEXT™ ARABIC BOLD" panose="020B0803020203050203" pitchFamily="34" charset="-78"/>
                          <a:ea typeface="+mn-ea"/>
                          <a:cs typeface="DIN NEXT™ ARABIC BOLD" panose="020B0803020203050203" pitchFamily="34" charset="-78"/>
                        </a:rPr>
                        <a:t>140</a:t>
                      </a:r>
                    </a:p>
                  </a:txBody>
                  <a:tcPr marL="7646" marR="7646" marT="7646" marB="0" anchor="ctr">
                    <a:solidFill>
                      <a:srgbClr val="1F6F75"/>
                    </a:solidFill>
                  </a:tcPr>
                </a:tc>
                <a:extLst>
                  <a:ext uri="{0D108BD9-81ED-4DB2-BD59-A6C34878D82A}">
                    <a16:rowId xmlns:a16="http://schemas.microsoft.com/office/drawing/2014/main" xmlns="" val="3724403481"/>
                  </a:ext>
                </a:extLst>
              </a:tr>
            </a:tbl>
          </a:graphicData>
        </a:graphic>
      </p:graphicFrame>
      <p:pic>
        <p:nvPicPr>
          <p:cNvPr id="6" name="Picture 3"/>
          <p:cNvPicPr>
            <a:picLocks noChangeAspect="1"/>
          </p:cNvPicPr>
          <p:nvPr/>
        </p:nvPicPr>
        <p:blipFill>
          <a:blip r:embed="rId4"/>
          <a:srcRect t="16363" b="17045"/>
          <a:stretch>
            <a:fillRect/>
          </a:stretch>
        </p:blipFill>
        <p:spPr>
          <a:xfrm>
            <a:off x="0" y="48573"/>
            <a:ext cx="1768741" cy="1177816"/>
          </a:xfrm>
          <a:prstGeom prst="rect">
            <a:avLst/>
          </a:prstGeom>
        </p:spPr>
      </p:pic>
      <p:sp>
        <p:nvSpPr>
          <p:cNvPr id="8" name="مستطيل مستدير الزوايا 7"/>
          <p:cNvSpPr/>
          <p:nvPr/>
        </p:nvSpPr>
        <p:spPr>
          <a:xfrm>
            <a:off x="12091711" y="346434"/>
            <a:ext cx="5715000" cy="582094"/>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r" rtl="1">
              <a:defRPr/>
            </a:pPr>
            <a:r>
              <a:rPr lang="ar-SA" sz="3000" kern="0" cap="all" dirty="0">
                <a:solidFill>
                  <a:schemeClr val="tx1"/>
                </a:solidFill>
                <a:latin typeface="DIN NEXT™ ARABIC BOLD" panose="020B0803020203050203" pitchFamily="34" charset="-78"/>
                <a:cs typeface="DIN NEXT™ ARABIC BOLD" panose="020B0803020203050203" pitchFamily="34" charset="-78"/>
                <a:sym typeface="DIN NEXT™ ARABIC REGULAR" panose="020B0503020203050203" pitchFamily="34" charset="-78"/>
              </a:rPr>
              <a:t>بيان مشاريع لجنة فحص العروض </a:t>
            </a:r>
            <a:endParaRPr lang="ar-SA" sz="3000" kern="0" cap="all" dirty="0">
              <a:solidFill>
                <a:schemeClr val="tx1"/>
              </a:solidFill>
              <a:latin typeface="DIN NEXT™ ARABIC BOLD" panose="020B0803020203050203" pitchFamily="34" charset="-78"/>
              <a:cs typeface="DIN NEXT™ ARABIC BOLD" panose="020B0803020203050203" pitchFamily="34" charset="-78"/>
            </a:endParaRPr>
          </a:p>
        </p:txBody>
      </p:sp>
    </p:spTree>
    <p:extLst>
      <p:ext uri="{BB962C8B-B14F-4D97-AF65-F5344CB8AC3E}">
        <p14:creationId xmlns:p14="http://schemas.microsoft.com/office/powerpoint/2010/main" val="82671681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p:cNvPicPr>
          <p:nvPr/>
        </p:nvPicPr>
        <p:blipFill>
          <a:blip r:embed="rId3">
            <a:alphaModFix amt="71000"/>
          </a:blip>
          <a:srcRect/>
          <a:stretch>
            <a:fillRect/>
          </a:stretch>
        </p:blipFill>
        <p:spPr>
          <a:xfrm>
            <a:off x="0" y="0"/>
            <a:ext cx="18288000" cy="10287000"/>
          </a:xfrm>
          <a:prstGeom prst="rect">
            <a:avLst/>
          </a:prstGeom>
        </p:spPr>
      </p:pic>
      <p:pic>
        <p:nvPicPr>
          <p:cNvPr id="10" name="صورة 9">
            <a:extLst>
              <a:ext uri="{FF2B5EF4-FFF2-40B4-BE49-F238E27FC236}">
                <a16:creationId xmlns:a16="http://schemas.microsoft.com/office/drawing/2014/main" xmlns="" id="{5DDAA5B8-E639-DC7D-D119-922001EFAEB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19600" y="3413762"/>
            <a:ext cx="3885899" cy="2773680"/>
          </a:xfrm>
          <a:prstGeom prst="rect">
            <a:avLst/>
          </a:prstGeom>
        </p:spPr>
      </p:pic>
      <p:pic>
        <p:nvPicPr>
          <p:cNvPr id="13" name="صورة 12">
            <a:extLst>
              <a:ext uri="{FF2B5EF4-FFF2-40B4-BE49-F238E27FC236}">
                <a16:creationId xmlns:a16="http://schemas.microsoft.com/office/drawing/2014/main" xmlns="" id="{64780BB8-38FA-6B7C-3E27-2B362E0B39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47169" y="2743201"/>
            <a:ext cx="2923799" cy="3742463"/>
          </a:xfrm>
          <a:prstGeom prst="rect">
            <a:avLst/>
          </a:prstGeom>
        </p:spPr>
      </p:pic>
      <p:pic>
        <p:nvPicPr>
          <p:cNvPr id="5" name="Picture 5"/>
          <p:cNvPicPr>
            <a:picLocks noChangeAspect="1"/>
          </p:cNvPicPr>
          <p:nvPr/>
        </p:nvPicPr>
        <p:blipFill rotWithShape="1">
          <a:blip r:embed="rId6">
            <a:alphaModFix amt="46000"/>
          </a:blip>
          <a:srcRect l="32099" t="45943" r="32391" b="34485"/>
          <a:stretch/>
        </p:blipFill>
        <p:spPr>
          <a:xfrm rot="5400000">
            <a:off x="10309563" y="2270465"/>
            <a:ext cx="10287000" cy="5669873"/>
          </a:xfrm>
          <a:prstGeom prst="rect">
            <a:avLst/>
          </a:prstGeom>
        </p:spPr>
      </p:pic>
      <p:pic>
        <p:nvPicPr>
          <p:cNvPr id="6" name="Picture 5"/>
          <p:cNvPicPr>
            <a:picLocks noChangeAspect="1"/>
          </p:cNvPicPr>
          <p:nvPr/>
        </p:nvPicPr>
        <p:blipFill rotWithShape="1">
          <a:blip r:embed="rId6">
            <a:alphaModFix amt="46000"/>
          </a:blip>
          <a:srcRect l="32099" t="45943" r="32391" b="34485"/>
          <a:stretch/>
        </p:blipFill>
        <p:spPr>
          <a:xfrm rot="16200000">
            <a:off x="-2308563" y="2346663"/>
            <a:ext cx="10287000" cy="5669873"/>
          </a:xfrm>
          <a:prstGeom prst="rect">
            <a:avLst/>
          </a:prstGeom>
        </p:spPr>
      </p:pic>
    </p:spTree>
    <p:extLst>
      <p:ext uri="{BB962C8B-B14F-4D97-AF65-F5344CB8AC3E}">
        <p14:creationId xmlns:p14="http://schemas.microsoft.com/office/powerpoint/2010/main" val="1560717504"/>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71000"/>
          </a:blip>
          <a:srcRect/>
          <a:stretch>
            <a:fillRect/>
          </a:stretch>
        </p:blipFill>
        <p:spPr>
          <a:xfrm>
            <a:off x="0" y="0"/>
            <a:ext cx="18288000" cy="10287000"/>
          </a:xfrm>
          <a:prstGeom prst="rect">
            <a:avLst/>
          </a:prstGeom>
        </p:spPr>
      </p:pic>
      <p:pic>
        <p:nvPicPr>
          <p:cNvPr id="3" name="Picture 3"/>
          <p:cNvPicPr>
            <a:picLocks noChangeAspect="1"/>
          </p:cNvPicPr>
          <p:nvPr/>
        </p:nvPicPr>
        <p:blipFill>
          <a:blip r:embed="rId3"/>
          <a:srcRect t="16363" b="17045"/>
          <a:stretch>
            <a:fillRect/>
          </a:stretch>
        </p:blipFill>
        <p:spPr>
          <a:xfrm>
            <a:off x="662673" y="384254"/>
            <a:ext cx="1985133" cy="1321912"/>
          </a:xfrm>
          <a:prstGeom prst="rect">
            <a:avLst/>
          </a:prstGeom>
        </p:spPr>
      </p:pic>
      <p:sp>
        <p:nvSpPr>
          <p:cNvPr id="22" name="TextBox 22"/>
          <p:cNvSpPr txBox="1"/>
          <p:nvPr/>
        </p:nvSpPr>
        <p:spPr>
          <a:xfrm>
            <a:off x="10046588" y="5981777"/>
            <a:ext cx="3766891" cy="500393"/>
          </a:xfrm>
          <a:prstGeom prst="rect">
            <a:avLst/>
          </a:prstGeom>
        </p:spPr>
        <p:txBody>
          <a:bodyPr lIns="0" tIns="0" rIns="0" bIns="0" rtlCol="0" anchor="t">
            <a:spAutoFit/>
          </a:bodyPr>
          <a:lstStyle/>
          <a:p>
            <a:pPr marL="0" lvl="0" indent="0" algn="ctr" rtl="1">
              <a:lnSpc>
                <a:spcPts val="4302"/>
              </a:lnSpc>
              <a:spcBef>
                <a:spcPct val="0"/>
              </a:spcBef>
            </a:pPr>
            <a:endParaRPr lang="en-US" sz="3073" dirty="0">
              <a:solidFill>
                <a:srgbClr val="FFFFFF"/>
              </a:solidFill>
              <a:latin typeface="DIN NEXT™ ARABIC BOLD" panose="020B0803020203050203" charset="-78"/>
              <a:cs typeface="DIN NEXT™ ARABIC BOLD" panose="020B0803020203050203" charset="-78"/>
            </a:endParaRPr>
          </a:p>
        </p:txBody>
      </p:sp>
      <p:sp>
        <p:nvSpPr>
          <p:cNvPr id="24" name="TextBox 24"/>
          <p:cNvSpPr txBox="1"/>
          <p:nvPr/>
        </p:nvSpPr>
        <p:spPr>
          <a:xfrm>
            <a:off x="1339675" y="3783892"/>
            <a:ext cx="4486897" cy="500393"/>
          </a:xfrm>
          <a:prstGeom prst="rect">
            <a:avLst/>
          </a:prstGeom>
        </p:spPr>
        <p:txBody>
          <a:bodyPr wrap="square" lIns="0" tIns="0" rIns="0" bIns="0" rtlCol="0" anchor="t">
            <a:spAutoFit/>
          </a:bodyPr>
          <a:lstStyle/>
          <a:p>
            <a:pPr marL="0" lvl="0" indent="0" algn="ctr" rtl="1">
              <a:lnSpc>
                <a:spcPts val="4302"/>
              </a:lnSpc>
              <a:spcBef>
                <a:spcPct val="0"/>
              </a:spcBef>
            </a:pPr>
            <a:endParaRPr lang="en-US" sz="3073" dirty="0">
              <a:solidFill>
                <a:srgbClr val="FFFFFF"/>
              </a:solidFill>
              <a:latin typeface="DIN NEXT™ ARABIC BOLD" panose="020B0803020203050203" charset="-78"/>
              <a:cs typeface="DIN NEXT™ ARABIC BOLD" panose="020B0803020203050203" charset="-78"/>
            </a:endParaRPr>
          </a:p>
        </p:txBody>
      </p:sp>
      <p:sp>
        <p:nvSpPr>
          <p:cNvPr id="4" name="مستطيل مستدير الزوايا 3"/>
          <p:cNvSpPr/>
          <p:nvPr/>
        </p:nvSpPr>
        <p:spPr>
          <a:xfrm>
            <a:off x="4686773" y="384254"/>
            <a:ext cx="8914453" cy="868271"/>
          </a:xfrm>
          <a:prstGeom prst="roundRect">
            <a:avLst/>
          </a:prstGeom>
        </p:spPr>
        <p:style>
          <a:lnRef idx="3">
            <a:schemeClr val="lt1"/>
          </a:lnRef>
          <a:fillRef idx="1">
            <a:schemeClr val="accent3"/>
          </a:fillRef>
          <a:effectRef idx="1">
            <a:schemeClr val="accent3"/>
          </a:effectRef>
          <a:fontRef idx="minor">
            <a:schemeClr val="lt1"/>
          </a:fontRef>
        </p:style>
        <p:txBody>
          <a:bodyPr rtlCol="1" anchor="ctr"/>
          <a:lstStyle/>
          <a:p>
            <a:pPr algn="ctr"/>
            <a:r>
              <a:rPr lang="en-US" sz="4000" dirty="0" err="1">
                <a:solidFill>
                  <a:srgbClr val="146555"/>
                </a:solidFill>
                <a:latin typeface="DIN NEXT™ ARABIC BOLD" panose="020B0803020203050203" charset="-78"/>
                <a:cs typeface="DIN NEXT™ ARABIC BOLD" panose="020B0803020203050203" charset="-78"/>
              </a:rPr>
              <a:t>مكتب</a:t>
            </a:r>
            <a:r>
              <a:rPr lang="en-US" sz="4000" dirty="0">
                <a:solidFill>
                  <a:srgbClr val="146555"/>
                </a:solidFill>
                <a:latin typeface="DIN NEXT™ ARABIC BOLD" panose="020B0803020203050203" charset="-78"/>
                <a:cs typeface="DIN NEXT™ ARABIC BOLD" panose="020B0803020203050203" charset="-78"/>
              </a:rPr>
              <a:t> </a:t>
            </a:r>
            <a:r>
              <a:rPr lang="en-US" sz="4000" dirty="0" err="1">
                <a:solidFill>
                  <a:srgbClr val="146555"/>
                </a:solidFill>
                <a:latin typeface="DIN NEXT™ ARABIC BOLD" panose="020B0803020203050203" charset="-78"/>
                <a:cs typeface="DIN NEXT™ ARABIC BOLD" panose="020B0803020203050203" charset="-78"/>
              </a:rPr>
              <a:t>ادارة</a:t>
            </a:r>
            <a:r>
              <a:rPr lang="en-US" sz="4000" dirty="0">
                <a:solidFill>
                  <a:srgbClr val="146555"/>
                </a:solidFill>
                <a:latin typeface="DIN NEXT™ ARABIC BOLD" panose="020B0803020203050203" charset="-78"/>
                <a:cs typeface="DIN NEXT™ ARABIC BOLD" panose="020B0803020203050203" charset="-78"/>
              </a:rPr>
              <a:t> </a:t>
            </a:r>
            <a:r>
              <a:rPr lang="en-US" sz="4000" dirty="0" err="1">
                <a:solidFill>
                  <a:srgbClr val="146555"/>
                </a:solidFill>
                <a:latin typeface="DIN NEXT™ ARABIC BOLD" panose="020B0803020203050203" charset="-78"/>
                <a:cs typeface="DIN NEXT™ ARABIC BOLD" panose="020B0803020203050203" charset="-78"/>
              </a:rPr>
              <a:t>المحافظ</a:t>
            </a:r>
            <a:r>
              <a:rPr lang="en-US" sz="4000" dirty="0">
                <a:solidFill>
                  <a:srgbClr val="146555"/>
                </a:solidFill>
                <a:latin typeface="DIN NEXT™ ARABIC BOLD" panose="020B0803020203050203" charset="-78"/>
                <a:cs typeface="DIN NEXT™ ARABIC BOLD" panose="020B0803020203050203" charset="-78"/>
              </a:rPr>
              <a:t> </a:t>
            </a:r>
            <a:r>
              <a:rPr lang="en-US" sz="4000" dirty="0" err="1">
                <a:solidFill>
                  <a:srgbClr val="146555"/>
                </a:solidFill>
                <a:latin typeface="DIN NEXT™ ARABIC BOLD" panose="020B0803020203050203" charset="-78"/>
                <a:cs typeface="DIN NEXT™ ARABIC BOLD" panose="020B0803020203050203" charset="-78"/>
              </a:rPr>
              <a:t>والبرامج</a:t>
            </a:r>
            <a:r>
              <a:rPr lang="en-US" sz="4000" dirty="0">
                <a:solidFill>
                  <a:srgbClr val="146555"/>
                </a:solidFill>
                <a:latin typeface="DIN NEXT™ ARABIC BOLD" panose="020B0803020203050203" charset="-78"/>
                <a:cs typeface="DIN NEXT™ ARABIC BOLD" panose="020B0803020203050203" charset="-78"/>
              </a:rPr>
              <a:t> و </a:t>
            </a:r>
            <a:r>
              <a:rPr lang="en-US" sz="4000" dirty="0" err="1">
                <a:solidFill>
                  <a:srgbClr val="146555"/>
                </a:solidFill>
                <a:latin typeface="DIN NEXT™ ARABIC BOLD" panose="020B0803020203050203" charset="-78"/>
                <a:cs typeface="DIN NEXT™ ARABIC BOLD" panose="020B0803020203050203" charset="-78"/>
              </a:rPr>
              <a:t>المشاريع</a:t>
            </a:r>
            <a:r>
              <a:rPr lang="en-US" sz="4000" dirty="0">
                <a:solidFill>
                  <a:srgbClr val="146555"/>
                </a:solidFill>
                <a:latin typeface="DIN NEXT™ ARABIC BOLD" panose="020B0803020203050203" charset="-78"/>
                <a:cs typeface="DIN NEXT™ ARABIC BOLD" panose="020B0803020203050203" charset="-78"/>
              </a:rPr>
              <a:t> </a:t>
            </a:r>
          </a:p>
        </p:txBody>
      </p:sp>
      <p:sp>
        <p:nvSpPr>
          <p:cNvPr id="29" name="مستطيل مستدير الزوايا 28"/>
          <p:cNvSpPr/>
          <p:nvPr/>
        </p:nvSpPr>
        <p:spPr>
          <a:xfrm>
            <a:off x="6997786" y="1485899"/>
            <a:ext cx="4292428" cy="944471"/>
          </a:xfrm>
          <a:prstGeom prst="roundRect">
            <a:avLst/>
          </a:prstGeom>
        </p:spPr>
        <p:style>
          <a:lnRef idx="1">
            <a:schemeClr val="accent6"/>
          </a:lnRef>
          <a:fillRef idx="3">
            <a:schemeClr val="accent6"/>
          </a:fillRef>
          <a:effectRef idx="2">
            <a:schemeClr val="accent6"/>
          </a:effectRef>
          <a:fontRef idx="minor">
            <a:schemeClr val="lt1"/>
          </a:fontRef>
        </p:style>
        <p:txBody>
          <a:bodyPr rtlCol="1" anchor="ctr"/>
          <a:lstStyle/>
          <a:p>
            <a:pPr algn="ctr"/>
            <a:r>
              <a:rPr lang="ar-SA" sz="3200" b="1" dirty="0" smtClean="0">
                <a:latin typeface="DIN NEXT™ ARABIC BOLD" charset="-78"/>
                <a:cs typeface="DIN NEXT™ ARABIC BOLD" charset="-78"/>
              </a:rPr>
              <a:t>المحــاور والمخرجات</a:t>
            </a:r>
            <a:endParaRPr lang="ar-SA" sz="3200" b="1" dirty="0">
              <a:latin typeface="DIN NEXT™ ARABIC BOLD" charset="-78"/>
              <a:cs typeface="DIN NEXT™ ARABIC BOLD" charset="-78"/>
            </a:endParaRPr>
          </a:p>
        </p:txBody>
      </p:sp>
      <p:sp>
        <p:nvSpPr>
          <p:cNvPr id="30" name="مستطيل ذو زوايا قطرية مستديرة 29"/>
          <p:cNvSpPr/>
          <p:nvPr/>
        </p:nvSpPr>
        <p:spPr>
          <a:xfrm>
            <a:off x="13025201" y="6089323"/>
            <a:ext cx="3657600" cy="785694"/>
          </a:xfrm>
          <a:prstGeom prst="round2DiagRect">
            <a:avLst/>
          </a:prstGeom>
        </p:spPr>
        <p:style>
          <a:lnRef idx="2">
            <a:schemeClr val="accent1">
              <a:shade val="50000"/>
            </a:schemeClr>
          </a:lnRef>
          <a:fillRef idx="1003">
            <a:schemeClr val="dk2"/>
          </a:fillRef>
          <a:effectRef idx="0">
            <a:schemeClr val="accent1"/>
          </a:effectRef>
          <a:fontRef idx="minor">
            <a:schemeClr val="lt1"/>
          </a:fontRef>
        </p:style>
        <p:txBody>
          <a:bodyPr rtlCol="1" anchor="ctr"/>
          <a:lstStyle/>
          <a:p>
            <a:pPr algn="ctr"/>
            <a:r>
              <a:rPr lang="en-US" sz="2400" dirty="0" err="1">
                <a:solidFill>
                  <a:srgbClr val="FFFFFF"/>
                </a:solidFill>
                <a:latin typeface="DIN NEXT™ ARABIC BOLD" panose="020B0803020203050203" charset="-78"/>
                <a:cs typeface="DIN NEXT™ ARABIC BOLD" panose="020B0803020203050203" charset="-78"/>
              </a:rPr>
              <a:t>قياس</a:t>
            </a:r>
            <a:r>
              <a:rPr lang="en-US" sz="2400" dirty="0">
                <a:solidFill>
                  <a:srgbClr val="FFFFFF"/>
                </a:solidFill>
                <a:latin typeface="DIN NEXT™ ARABIC BOLD" panose="020B0803020203050203" charset="-78"/>
                <a:cs typeface="DIN NEXT™ ARABIC BOLD" panose="020B0803020203050203" charset="-78"/>
              </a:rPr>
              <a:t> </a:t>
            </a:r>
            <a:r>
              <a:rPr lang="en-US" sz="2400" dirty="0" err="1">
                <a:solidFill>
                  <a:srgbClr val="FFFFFF"/>
                </a:solidFill>
                <a:latin typeface="DIN NEXT™ ARABIC BOLD" panose="020B0803020203050203" charset="-78"/>
                <a:cs typeface="DIN NEXT™ ARABIC BOLD" panose="020B0803020203050203" charset="-78"/>
              </a:rPr>
              <a:t>درجة</a:t>
            </a:r>
            <a:r>
              <a:rPr lang="en-US" sz="2400" dirty="0">
                <a:solidFill>
                  <a:srgbClr val="FFFFFF"/>
                </a:solidFill>
                <a:latin typeface="DIN NEXT™ ARABIC BOLD" panose="020B0803020203050203" charset="-78"/>
                <a:cs typeface="DIN NEXT™ ARABIC BOLD" panose="020B0803020203050203" charset="-78"/>
              </a:rPr>
              <a:t> </a:t>
            </a:r>
            <a:r>
              <a:rPr lang="en-US" sz="2400" dirty="0" err="1" smtClean="0">
                <a:solidFill>
                  <a:srgbClr val="FFFFFF"/>
                </a:solidFill>
                <a:latin typeface="DIN NEXT™ ARABIC BOLD" panose="020B0803020203050203" charset="-78"/>
                <a:cs typeface="DIN NEXT™ ARABIC BOLD" panose="020B0803020203050203" charset="-78"/>
              </a:rPr>
              <a:t>النضج</a:t>
            </a:r>
            <a:endParaRPr lang="en-US" sz="2400" dirty="0">
              <a:solidFill>
                <a:srgbClr val="FFFFFF"/>
              </a:solidFill>
              <a:latin typeface="DIN NEXT™ ARABIC BOLD" panose="020B0803020203050203" charset="-78"/>
              <a:cs typeface="DIN NEXT™ ARABIC BOLD" panose="020B0803020203050203" charset="-78"/>
            </a:endParaRPr>
          </a:p>
        </p:txBody>
      </p:sp>
      <p:pic>
        <p:nvPicPr>
          <p:cNvPr id="31" name="صورة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899123" y="6018741"/>
            <a:ext cx="926858" cy="926858"/>
          </a:xfrm>
          <a:prstGeom prst="rect">
            <a:avLst/>
          </a:prstGeom>
        </p:spPr>
      </p:pic>
      <p:sp>
        <p:nvSpPr>
          <p:cNvPr id="32" name="مستطيل ذو زوايا قطرية مستديرة 31"/>
          <p:cNvSpPr/>
          <p:nvPr/>
        </p:nvSpPr>
        <p:spPr>
          <a:xfrm>
            <a:off x="12966930" y="3174146"/>
            <a:ext cx="3657600" cy="785694"/>
          </a:xfrm>
          <a:prstGeom prst="round2DiagRect">
            <a:avLst/>
          </a:prstGeom>
        </p:spPr>
        <p:style>
          <a:lnRef idx="2">
            <a:schemeClr val="accent1">
              <a:shade val="50000"/>
            </a:schemeClr>
          </a:lnRef>
          <a:fillRef idx="1003">
            <a:schemeClr val="dk2"/>
          </a:fillRef>
          <a:effectRef idx="0">
            <a:schemeClr val="accent1"/>
          </a:effectRef>
          <a:fontRef idx="minor">
            <a:schemeClr val="lt1"/>
          </a:fontRef>
        </p:style>
        <p:txBody>
          <a:bodyPr rtlCol="1" anchor="ctr"/>
          <a:lstStyle/>
          <a:p>
            <a:pPr algn="ctr"/>
            <a:r>
              <a:rPr lang="en-US" sz="2400" dirty="0" err="1">
                <a:solidFill>
                  <a:srgbClr val="FFFFFF"/>
                </a:solidFill>
                <a:latin typeface="DIN NEXT™ ARABIC BOLD" panose="020B0803020203050203" charset="-78"/>
                <a:cs typeface="DIN NEXT™ ARABIC BOLD" panose="020B0803020203050203" charset="-78"/>
              </a:rPr>
              <a:t>الاستراتيجية</a:t>
            </a:r>
            <a:endParaRPr lang="en-US" sz="2400" dirty="0">
              <a:solidFill>
                <a:srgbClr val="FFFFFF"/>
              </a:solidFill>
              <a:latin typeface="DIN NEXT™ ARABIC BOLD" panose="020B0803020203050203" charset="-78"/>
              <a:cs typeface="DIN NEXT™ ARABIC BOLD" panose="020B0803020203050203" charset="-78"/>
            </a:endParaRPr>
          </a:p>
        </p:txBody>
      </p:sp>
      <p:pic>
        <p:nvPicPr>
          <p:cNvPr id="33" name="صورة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740931" y="3066894"/>
            <a:ext cx="1079133" cy="1079133"/>
          </a:xfrm>
          <a:prstGeom prst="rect">
            <a:avLst/>
          </a:prstGeom>
        </p:spPr>
      </p:pic>
      <p:sp>
        <p:nvSpPr>
          <p:cNvPr id="34" name="مستطيل ذو زوايا قطرية مستديرة 33"/>
          <p:cNvSpPr/>
          <p:nvPr/>
        </p:nvSpPr>
        <p:spPr>
          <a:xfrm>
            <a:off x="13025201" y="4750653"/>
            <a:ext cx="3657600" cy="785694"/>
          </a:xfrm>
          <a:prstGeom prst="round2DiagRect">
            <a:avLst/>
          </a:prstGeom>
        </p:spPr>
        <p:style>
          <a:lnRef idx="2">
            <a:schemeClr val="accent1">
              <a:shade val="50000"/>
            </a:schemeClr>
          </a:lnRef>
          <a:fillRef idx="1003">
            <a:schemeClr val="dk2"/>
          </a:fillRef>
          <a:effectRef idx="0">
            <a:schemeClr val="accent1"/>
          </a:effectRef>
          <a:fontRef idx="minor">
            <a:schemeClr val="lt1"/>
          </a:fontRef>
        </p:style>
        <p:txBody>
          <a:bodyPr rtlCol="1" anchor="ctr"/>
          <a:lstStyle/>
          <a:p>
            <a:pPr lvl="0" algn="ctr" rtl="1">
              <a:lnSpc>
                <a:spcPts val="4302"/>
              </a:lnSpc>
              <a:spcBef>
                <a:spcPct val="0"/>
              </a:spcBef>
            </a:pPr>
            <a:r>
              <a:rPr lang="en-US" sz="2400" dirty="0" err="1">
                <a:solidFill>
                  <a:srgbClr val="FFFFFF"/>
                </a:solidFill>
                <a:latin typeface="DIN NEXT™ ARABIC BOLD" panose="020B0803020203050203" charset="-78"/>
                <a:cs typeface="DIN NEXT™ ARABIC BOLD" panose="020B0803020203050203" charset="-78"/>
              </a:rPr>
              <a:t>دليل</a:t>
            </a:r>
            <a:r>
              <a:rPr lang="en-US" sz="2400" dirty="0">
                <a:solidFill>
                  <a:srgbClr val="FFFFFF"/>
                </a:solidFill>
                <a:latin typeface="DIN NEXT™ ARABIC BOLD" panose="020B0803020203050203" charset="-78"/>
                <a:cs typeface="DIN NEXT™ ARABIC BOLD" panose="020B0803020203050203" charset="-78"/>
              </a:rPr>
              <a:t> </a:t>
            </a:r>
            <a:r>
              <a:rPr lang="en-US" sz="2400" dirty="0" err="1">
                <a:solidFill>
                  <a:srgbClr val="FFFFFF"/>
                </a:solidFill>
                <a:latin typeface="DIN NEXT™ ARABIC BOLD" panose="020B0803020203050203" charset="-78"/>
                <a:cs typeface="DIN NEXT™ ARABIC BOLD" panose="020B0803020203050203" charset="-78"/>
              </a:rPr>
              <a:t>إدارة</a:t>
            </a:r>
            <a:r>
              <a:rPr lang="en-US" sz="2400" dirty="0">
                <a:solidFill>
                  <a:srgbClr val="FFFFFF"/>
                </a:solidFill>
                <a:latin typeface="DIN NEXT™ ARABIC BOLD" panose="020B0803020203050203" charset="-78"/>
                <a:cs typeface="DIN NEXT™ ARABIC BOLD" panose="020B0803020203050203" charset="-78"/>
              </a:rPr>
              <a:t> </a:t>
            </a:r>
            <a:r>
              <a:rPr lang="en-US" sz="2400" dirty="0" err="1">
                <a:solidFill>
                  <a:srgbClr val="FFFFFF"/>
                </a:solidFill>
                <a:latin typeface="DIN NEXT™ ARABIC BOLD" panose="020B0803020203050203" charset="-78"/>
                <a:cs typeface="DIN NEXT™ ARABIC BOLD" panose="020B0803020203050203" charset="-78"/>
              </a:rPr>
              <a:t>المشروعات</a:t>
            </a:r>
            <a:endParaRPr lang="en-US" sz="2400" dirty="0">
              <a:solidFill>
                <a:srgbClr val="FFFFFF"/>
              </a:solidFill>
              <a:latin typeface="DIN NEXT™ ARABIC BOLD" panose="020B0803020203050203" charset="-78"/>
              <a:cs typeface="DIN NEXT™ ARABIC BOLD" panose="020B0803020203050203" charset="-78"/>
            </a:endParaRPr>
          </a:p>
        </p:txBody>
      </p:sp>
      <p:pic>
        <p:nvPicPr>
          <p:cNvPr id="35" name="صورة 3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057314" y="4733177"/>
            <a:ext cx="762750" cy="762750"/>
          </a:xfrm>
          <a:prstGeom prst="rect">
            <a:avLst/>
          </a:prstGeom>
        </p:spPr>
      </p:pic>
      <p:sp>
        <p:nvSpPr>
          <p:cNvPr id="36" name="مستطيل ذو زوايا قطرية مستديرة 35"/>
          <p:cNvSpPr/>
          <p:nvPr/>
        </p:nvSpPr>
        <p:spPr>
          <a:xfrm>
            <a:off x="6631899" y="8547667"/>
            <a:ext cx="5024201" cy="785694"/>
          </a:xfrm>
          <a:prstGeom prst="round2DiagRect">
            <a:avLst/>
          </a:prstGeom>
        </p:spPr>
        <p:style>
          <a:lnRef idx="2">
            <a:schemeClr val="accent1">
              <a:shade val="50000"/>
            </a:schemeClr>
          </a:lnRef>
          <a:fillRef idx="1003">
            <a:schemeClr val="dk2"/>
          </a:fillRef>
          <a:effectRef idx="0">
            <a:schemeClr val="accent1"/>
          </a:effectRef>
          <a:fontRef idx="minor">
            <a:schemeClr val="lt1"/>
          </a:fontRef>
        </p:style>
        <p:txBody>
          <a:bodyPr rtlCol="1" anchor="ctr"/>
          <a:lstStyle/>
          <a:p>
            <a:pPr lvl="0" algn="ctr" rtl="1">
              <a:lnSpc>
                <a:spcPts val="4302"/>
              </a:lnSpc>
              <a:spcBef>
                <a:spcPct val="0"/>
              </a:spcBef>
            </a:pPr>
            <a:r>
              <a:rPr lang="en-US" sz="2400" dirty="0" err="1">
                <a:solidFill>
                  <a:srgbClr val="FFFFFF"/>
                </a:solidFill>
                <a:latin typeface="DIN NEXT™ ARABIC BOLD" panose="020B0803020203050203" charset="-78"/>
                <a:cs typeface="DIN NEXT™ ARABIC BOLD" panose="020B0803020203050203" charset="-78"/>
              </a:rPr>
              <a:t>تطبيق</a:t>
            </a:r>
            <a:r>
              <a:rPr lang="en-US" sz="2400" dirty="0">
                <a:solidFill>
                  <a:srgbClr val="FFFFFF"/>
                </a:solidFill>
                <a:latin typeface="DIN NEXT™ ARABIC BOLD" panose="020B0803020203050203" charset="-78"/>
                <a:cs typeface="DIN NEXT™ ARABIC BOLD" panose="020B0803020203050203" charset="-78"/>
              </a:rPr>
              <a:t> </a:t>
            </a:r>
            <a:r>
              <a:rPr lang="en-US" sz="2400" dirty="0" err="1">
                <a:solidFill>
                  <a:srgbClr val="FFFFFF"/>
                </a:solidFill>
                <a:latin typeface="DIN NEXT™ ARABIC BOLD" panose="020B0803020203050203" charset="-78"/>
                <a:cs typeface="DIN NEXT™ ARABIC BOLD" panose="020B0803020203050203" charset="-78"/>
              </a:rPr>
              <a:t>إدارة</a:t>
            </a:r>
            <a:r>
              <a:rPr lang="en-US" sz="2400" dirty="0">
                <a:solidFill>
                  <a:srgbClr val="FFFFFF"/>
                </a:solidFill>
                <a:latin typeface="DIN NEXT™ ARABIC BOLD" panose="020B0803020203050203" charset="-78"/>
                <a:cs typeface="DIN NEXT™ ARABIC BOLD" panose="020B0803020203050203" charset="-78"/>
              </a:rPr>
              <a:t> </a:t>
            </a:r>
            <a:r>
              <a:rPr lang="en-US" sz="2400" dirty="0" err="1">
                <a:solidFill>
                  <a:srgbClr val="FFFFFF"/>
                </a:solidFill>
                <a:latin typeface="DIN NEXT™ ARABIC BOLD" panose="020B0803020203050203" charset="-78"/>
                <a:cs typeface="DIN NEXT™ ARABIC BOLD" panose="020B0803020203050203" charset="-78"/>
              </a:rPr>
              <a:t>معلومات</a:t>
            </a:r>
            <a:r>
              <a:rPr lang="en-US" sz="2400" dirty="0">
                <a:solidFill>
                  <a:srgbClr val="FFFFFF"/>
                </a:solidFill>
                <a:latin typeface="DIN NEXT™ ARABIC BOLD" panose="020B0803020203050203" charset="-78"/>
                <a:cs typeface="DIN NEXT™ ARABIC BOLD" panose="020B0803020203050203" charset="-78"/>
              </a:rPr>
              <a:t> </a:t>
            </a:r>
            <a:r>
              <a:rPr lang="en-US" sz="2400" dirty="0" err="1">
                <a:solidFill>
                  <a:srgbClr val="FFFFFF"/>
                </a:solidFill>
                <a:latin typeface="DIN NEXT™ ARABIC BOLD" panose="020B0803020203050203" charset="-78"/>
                <a:cs typeface="DIN NEXT™ ARABIC BOLD" panose="020B0803020203050203" charset="-78"/>
              </a:rPr>
              <a:t>المشاريع</a:t>
            </a:r>
            <a:endParaRPr lang="en-US" sz="2400" dirty="0">
              <a:solidFill>
                <a:srgbClr val="FFFFFF"/>
              </a:solidFill>
              <a:latin typeface="DIN NEXT™ ARABIC BOLD" panose="020B0803020203050203" charset="-78"/>
              <a:cs typeface="DIN NEXT™ ARABIC BOLD" panose="020B0803020203050203" charset="-78"/>
            </a:endParaRPr>
          </a:p>
        </p:txBody>
      </p:sp>
      <p:pic>
        <p:nvPicPr>
          <p:cNvPr id="37" name="صورة 3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930033" y="8547667"/>
            <a:ext cx="682960" cy="682960"/>
          </a:xfrm>
          <a:prstGeom prst="rect">
            <a:avLst/>
          </a:prstGeom>
        </p:spPr>
      </p:pic>
      <p:sp>
        <p:nvSpPr>
          <p:cNvPr id="38" name="مستطيل ذو زوايا قطرية مستديرة 37"/>
          <p:cNvSpPr/>
          <p:nvPr/>
        </p:nvSpPr>
        <p:spPr>
          <a:xfrm>
            <a:off x="1471071" y="3174146"/>
            <a:ext cx="4224101" cy="785694"/>
          </a:xfrm>
          <a:prstGeom prst="round2DiagRect">
            <a:avLst/>
          </a:prstGeom>
        </p:spPr>
        <p:style>
          <a:lnRef idx="2">
            <a:schemeClr val="accent1">
              <a:shade val="50000"/>
            </a:schemeClr>
          </a:lnRef>
          <a:fillRef idx="1003">
            <a:schemeClr val="dk2"/>
          </a:fillRef>
          <a:effectRef idx="0">
            <a:schemeClr val="accent1"/>
          </a:effectRef>
          <a:fontRef idx="minor">
            <a:schemeClr val="lt1"/>
          </a:fontRef>
        </p:style>
        <p:txBody>
          <a:bodyPr rtlCol="1" anchor="ctr"/>
          <a:lstStyle/>
          <a:p>
            <a:pPr lvl="0" algn="ctr" rtl="1">
              <a:lnSpc>
                <a:spcPts val="4302"/>
              </a:lnSpc>
              <a:spcBef>
                <a:spcPct val="0"/>
              </a:spcBef>
            </a:pPr>
            <a:r>
              <a:rPr lang="en-US" sz="2400" dirty="0" err="1">
                <a:solidFill>
                  <a:srgbClr val="FFFFFF"/>
                </a:solidFill>
                <a:latin typeface="DIN NEXT™ ARABIC BOLD" panose="020B0803020203050203" charset="-78"/>
                <a:cs typeface="DIN NEXT™ ARABIC BOLD" panose="020B0803020203050203" charset="-78"/>
              </a:rPr>
              <a:t>لوحات</a:t>
            </a:r>
            <a:r>
              <a:rPr lang="en-US" sz="2400" dirty="0">
                <a:solidFill>
                  <a:srgbClr val="FFFFFF"/>
                </a:solidFill>
                <a:latin typeface="DIN NEXT™ ARABIC BOLD" panose="020B0803020203050203" charset="-78"/>
                <a:cs typeface="DIN NEXT™ ARABIC BOLD" panose="020B0803020203050203" charset="-78"/>
              </a:rPr>
              <a:t> </a:t>
            </a:r>
            <a:r>
              <a:rPr lang="en-US" sz="2400" dirty="0" err="1">
                <a:solidFill>
                  <a:srgbClr val="FFFFFF"/>
                </a:solidFill>
                <a:latin typeface="DIN NEXT™ ARABIC BOLD" panose="020B0803020203050203" charset="-78"/>
                <a:cs typeface="DIN NEXT™ ARABIC BOLD" panose="020B0803020203050203" charset="-78"/>
              </a:rPr>
              <a:t>المعلومات</a:t>
            </a:r>
            <a:r>
              <a:rPr lang="en-US" sz="2400" dirty="0">
                <a:solidFill>
                  <a:srgbClr val="FFFFFF"/>
                </a:solidFill>
                <a:latin typeface="DIN NEXT™ ARABIC BOLD" panose="020B0803020203050203" charset="-78"/>
                <a:cs typeface="DIN NEXT™ ARABIC BOLD" panose="020B0803020203050203" charset="-78"/>
              </a:rPr>
              <a:t> </a:t>
            </a:r>
            <a:r>
              <a:rPr lang="en-US" sz="2400" dirty="0" err="1">
                <a:solidFill>
                  <a:srgbClr val="FFFFFF"/>
                </a:solidFill>
                <a:latin typeface="DIN NEXT™ ARABIC BOLD" panose="020B0803020203050203" charset="-78"/>
                <a:cs typeface="DIN NEXT™ ARABIC BOLD" panose="020B0803020203050203" charset="-78"/>
              </a:rPr>
              <a:t>والتقارير</a:t>
            </a:r>
            <a:endParaRPr lang="en-US" sz="2400" dirty="0">
              <a:solidFill>
                <a:srgbClr val="FFFFFF"/>
              </a:solidFill>
              <a:latin typeface="DIN NEXT™ ARABIC BOLD" panose="020B0803020203050203" charset="-78"/>
              <a:cs typeface="DIN NEXT™ ARABIC BOLD" panose="020B0803020203050203" charset="-78"/>
            </a:endParaRPr>
          </a:p>
        </p:txBody>
      </p:sp>
      <p:pic>
        <p:nvPicPr>
          <p:cNvPr id="39" name="صورة 3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79706" y="3264981"/>
            <a:ext cx="682960" cy="682960"/>
          </a:xfrm>
          <a:prstGeom prst="rect">
            <a:avLst/>
          </a:prstGeom>
        </p:spPr>
      </p:pic>
      <p:sp>
        <p:nvSpPr>
          <p:cNvPr id="40" name="مستطيل ذو زوايا قطرية مستديرة 39"/>
          <p:cNvSpPr/>
          <p:nvPr/>
        </p:nvSpPr>
        <p:spPr>
          <a:xfrm>
            <a:off x="1641388" y="4784271"/>
            <a:ext cx="3883469" cy="785694"/>
          </a:xfrm>
          <a:prstGeom prst="round2DiagRect">
            <a:avLst/>
          </a:prstGeom>
        </p:spPr>
        <p:style>
          <a:lnRef idx="2">
            <a:schemeClr val="accent1">
              <a:shade val="50000"/>
            </a:schemeClr>
          </a:lnRef>
          <a:fillRef idx="1003">
            <a:schemeClr val="dk2"/>
          </a:fillRef>
          <a:effectRef idx="0">
            <a:schemeClr val="accent1"/>
          </a:effectRef>
          <a:fontRef idx="minor">
            <a:schemeClr val="lt1"/>
          </a:fontRef>
        </p:style>
        <p:txBody>
          <a:bodyPr rtlCol="1" anchor="ctr"/>
          <a:lstStyle/>
          <a:p>
            <a:pPr lvl="0" algn="ctr" rtl="1">
              <a:lnSpc>
                <a:spcPts val="4302"/>
              </a:lnSpc>
              <a:spcBef>
                <a:spcPct val="0"/>
              </a:spcBef>
            </a:pPr>
            <a:r>
              <a:rPr lang="en-US" sz="2400" dirty="0" err="1">
                <a:solidFill>
                  <a:srgbClr val="FFFFFF"/>
                </a:solidFill>
                <a:latin typeface="DIN NEXT™ ARABIC BOLD" panose="020B0803020203050203" charset="-78"/>
                <a:cs typeface="DIN NEXT™ ARABIC BOLD" panose="020B0803020203050203" charset="-78"/>
              </a:rPr>
              <a:t>نقل</a:t>
            </a:r>
            <a:r>
              <a:rPr lang="en-US" sz="2400" dirty="0">
                <a:solidFill>
                  <a:srgbClr val="FFFFFF"/>
                </a:solidFill>
                <a:latin typeface="DIN NEXT™ ARABIC BOLD" panose="020B0803020203050203" charset="-78"/>
                <a:cs typeface="DIN NEXT™ ARABIC BOLD" panose="020B0803020203050203" charset="-78"/>
              </a:rPr>
              <a:t> </a:t>
            </a:r>
            <a:r>
              <a:rPr lang="en-US" sz="2400" dirty="0" err="1">
                <a:solidFill>
                  <a:srgbClr val="FFFFFF"/>
                </a:solidFill>
                <a:latin typeface="DIN NEXT™ ARABIC BOLD" panose="020B0803020203050203" charset="-78"/>
                <a:cs typeface="DIN NEXT™ ARABIC BOLD" panose="020B0803020203050203" charset="-78"/>
              </a:rPr>
              <a:t>المعرفة</a:t>
            </a:r>
            <a:endParaRPr lang="en-US" sz="2400" dirty="0">
              <a:solidFill>
                <a:srgbClr val="FFFFFF"/>
              </a:solidFill>
              <a:latin typeface="DIN NEXT™ ARABIC BOLD" panose="020B0803020203050203" charset="-78"/>
              <a:cs typeface="DIN NEXT™ ARABIC BOLD" panose="020B0803020203050203" charset="-78"/>
            </a:endParaRPr>
          </a:p>
        </p:txBody>
      </p:sp>
      <p:pic>
        <p:nvPicPr>
          <p:cNvPr id="41" name="صورة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79706" y="4823313"/>
            <a:ext cx="682960" cy="682960"/>
          </a:xfrm>
          <a:prstGeom prst="rect">
            <a:avLst/>
          </a:prstGeom>
        </p:spPr>
      </p:pic>
      <p:sp>
        <p:nvSpPr>
          <p:cNvPr id="42" name="مستطيل ذو زوايا قطرية مستديرة 41"/>
          <p:cNvSpPr/>
          <p:nvPr/>
        </p:nvSpPr>
        <p:spPr>
          <a:xfrm>
            <a:off x="1599065" y="6231973"/>
            <a:ext cx="3883469" cy="785694"/>
          </a:xfrm>
          <a:prstGeom prst="round2DiagRect">
            <a:avLst/>
          </a:prstGeom>
        </p:spPr>
        <p:style>
          <a:lnRef idx="2">
            <a:schemeClr val="accent1">
              <a:shade val="50000"/>
            </a:schemeClr>
          </a:lnRef>
          <a:fillRef idx="1003">
            <a:schemeClr val="dk2"/>
          </a:fillRef>
          <a:effectRef idx="0">
            <a:schemeClr val="accent1"/>
          </a:effectRef>
          <a:fontRef idx="minor">
            <a:schemeClr val="lt1"/>
          </a:fontRef>
        </p:style>
        <p:txBody>
          <a:bodyPr rtlCol="1" anchor="ctr"/>
          <a:lstStyle/>
          <a:p>
            <a:pPr lvl="0" algn="ctr" rtl="1">
              <a:lnSpc>
                <a:spcPts val="4302"/>
              </a:lnSpc>
              <a:spcBef>
                <a:spcPct val="0"/>
              </a:spcBef>
            </a:pPr>
            <a:r>
              <a:rPr lang="en-US" sz="2400" dirty="0" err="1">
                <a:solidFill>
                  <a:srgbClr val="FFFFFF"/>
                </a:solidFill>
                <a:latin typeface="DIN NEXT™ ARABIC BOLD" panose="020B0803020203050203" charset="-78"/>
                <a:cs typeface="DIN NEXT™ ARABIC BOLD" panose="020B0803020203050203" charset="-78"/>
              </a:rPr>
              <a:t>رفع</a:t>
            </a:r>
            <a:r>
              <a:rPr lang="en-US" sz="2400" dirty="0">
                <a:solidFill>
                  <a:srgbClr val="FFFFFF"/>
                </a:solidFill>
                <a:latin typeface="DIN NEXT™ ARABIC BOLD" panose="020B0803020203050203" charset="-78"/>
                <a:cs typeface="DIN NEXT™ ARABIC BOLD" panose="020B0803020203050203" charset="-78"/>
              </a:rPr>
              <a:t> </a:t>
            </a:r>
            <a:r>
              <a:rPr lang="en-US" sz="2400" dirty="0" err="1">
                <a:solidFill>
                  <a:srgbClr val="FFFFFF"/>
                </a:solidFill>
                <a:latin typeface="DIN NEXT™ ARABIC BOLD" panose="020B0803020203050203" charset="-78"/>
                <a:cs typeface="DIN NEXT™ ARABIC BOLD" panose="020B0803020203050203" charset="-78"/>
              </a:rPr>
              <a:t>نضج</a:t>
            </a:r>
            <a:r>
              <a:rPr lang="en-US" sz="2400" dirty="0">
                <a:solidFill>
                  <a:srgbClr val="FFFFFF"/>
                </a:solidFill>
                <a:latin typeface="DIN NEXT™ ARABIC BOLD" panose="020B0803020203050203" charset="-78"/>
                <a:cs typeface="DIN NEXT™ ARABIC BOLD" panose="020B0803020203050203" charset="-78"/>
              </a:rPr>
              <a:t> </a:t>
            </a:r>
            <a:r>
              <a:rPr lang="en-US" sz="2400" dirty="0" err="1">
                <a:solidFill>
                  <a:srgbClr val="FFFFFF"/>
                </a:solidFill>
                <a:latin typeface="DIN NEXT™ ARABIC BOLD" panose="020B0803020203050203" charset="-78"/>
                <a:cs typeface="DIN NEXT™ ARABIC BOLD" panose="020B0803020203050203" charset="-78"/>
              </a:rPr>
              <a:t>إدارة</a:t>
            </a:r>
            <a:r>
              <a:rPr lang="en-US" sz="2400" dirty="0">
                <a:solidFill>
                  <a:srgbClr val="FFFFFF"/>
                </a:solidFill>
                <a:latin typeface="DIN NEXT™ ARABIC BOLD" panose="020B0803020203050203" charset="-78"/>
                <a:cs typeface="DIN NEXT™ ARABIC BOLD" panose="020B0803020203050203" charset="-78"/>
              </a:rPr>
              <a:t>  </a:t>
            </a:r>
            <a:r>
              <a:rPr lang="en-US" sz="2400" dirty="0" err="1">
                <a:solidFill>
                  <a:srgbClr val="FFFFFF"/>
                </a:solidFill>
                <a:latin typeface="DIN NEXT™ ARABIC BOLD" panose="020B0803020203050203" charset="-78"/>
                <a:cs typeface="DIN NEXT™ ARABIC BOLD" panose="020B0803020203050203" charset="-78"/>
              </a:rPr>
              <a:t>المشاريع</a:t>
            </a:r>
            <a:endParaRPr lang="en-US" sz="2400" dirty="0">
              <a:solidFill>
                <a:srgbClr val="FFFFFF"/>
              </a:solidFill>
              <a:latin typeface="DIN NEXT™ ARABIC BOLD" panose="020B0803020203050203" charset="-78"/>
              <a:cs typeface="DIN NEXT™ ARABIC BOLD" panose="020B0803020203050203" charset="-78"/>
            </a:endParaRPr>
          </a:p>
        </p:txBody>
      </p:sp>
      <p:pic>
        <p:nvPicPr>
          <p:cNvPr id="43" name="صورة 4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79706" y="6334707"/>
            <a:ext cx="682960" cy="682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71000"/>
          </a:blip>
          <a:srcRect/>
          <a:stretch>
            <a:fillRect/>
          </a:stretch>
        </p:blipFill>
        <p:spPr>
          <a:xfrm>
            <a:off x="-26894" y="0"/>
            <a:ext cx="18288000" cy="10287000"/>
          </a:xfrm>
          <a:prstGeom prst="rect">
            <a:avLst/>
          </a:prstGeom>
        </p:spPr>
      </p:pic>
      <p:pic>
        <p:nvPicPr>
          <p:cNvPr id="3" name="Picture 3"/>
          <p:cNvPicPr>
            <a:picLocks noChangeAspect="1"/>
          </p:cNvPicPr>
          <p:nvPr/>
        </p:nvPicPr>
        <p:blipFill>
          <a:blip r:embed="rId3"/>
          <a:srcRect t="16363" b="17045"/>
          <a:stretch>
            <a:fillRect/>
          </a:stretch>
        </p:blipFill>
        <p:spPr>
          <a:xfrm>
            <a:off x="662673" y="384254"/>
            <a:ext cx="1985133" cy="1321912"/>
          </a:xfrm>
          <a:prstGeom prst="rect">
            <a:avLst/>
          </a:prstGeom>
        </p:spPr>
      </p:pic>
      <p:sp>
        <p:nvSpPr>
          <p:cNvPr id="9" name="TextBox 9"/>
          <p:cNvSpPr txBox="1"/>
          <p:nvPr/>
        </p:nvSpPr>
        <p:spPr>
          <a:xfrm>
            <a:off x="2380582" y="3902869"/>
            <a:ext cx="13160012" cy="3619538"/>
          </a:xfrm>
          <a:prstGeom prst="rect">
            <a:avLst/>
          </a:prstGeom>
        </p:spPr>
        <p:txBody>
          <a:bodyPr lIns="0" tIns="0" rIns="0" bIns="0" rtlCol="0" anchor="t">
            <a:spAutoFit/>
          </a:bodyPr>
          <a:lstStyle/>
          <a:p>
            <a:pPr marL="728342" lvl="1" indent="-364171" algn="r" rtl="1">
              <a:lnSpc>
                <a:spcPts val="4722"/>
              </a:lnSpc>
              <a:buFont typeface="Arial"/>
              <a:buChar char="•"/>
            </a:pPr>
            <a:r>
              <a:rPr lang="en-US" sz="3373" dirty="0" err="1">
                <a:solidFill>
                  <a:srgbClr val="545454"/>
                </a:solidFill>
                <a:cs typeface="29LT Zarid Serif SemiBold"/>
              </a:rPr>
              <a:t>تطوير</a:t>
            </a:r>
            <a:r>
              <a:rPr lang="en-US" sz="3373" dirty="0">
                <a:solidFill>
                  <a:srgbClr val="545454"/>
                </a:solidFill>
                <a:cs typeface="29LT Zarid Serif SemiBold"/>
              </a:rPr>
              <a:t> </a:t>
            </a:r>
            <a:r>
              <a:rPr lang="en-US" sz="3373" dirty="0" err="1">
                <a:solidFill>
                  <a:srgbClr val="545454"/>
                </a:solidFill>
                <a:cs typeface="29LT Zarid Serif SemiBold"/>
              </a:rPr>
              <a:t>محفظة</a:t>
            </a:r>
            <a:r>
              <a:rPr lang="en-US" sz="3373" dirty="0">
                <a:solidFill>
                  <a:srgbClr val="545454"/>
                </a:solidFill>
                <a:cs typeface="29LT Zarid Serif SemiBold"/>
              </a:rPr>
              <a:t> </a:t>
            </a:r>
            <a:r>
              <a:rPr lang="en-US" sz="3373" dirty="0" err="1">
                <a:solidFill>
                  <a:srgbClr val="545454"/>
                </a:solidFill>
                <a:cs typeface="29LT Zarid Serif SemiBold"/>
              </a:rPr>
              <a:t>المشاريع</a:t>
            </a:r>
            <a:r>
              <a:rPr lang="en-US" sz="3373" dirty="0">
                <a:solidFill>
                  <a:srgbClr val="545454"/>
                </a:solidFill>
                <a:cs typeface="29LT Zarid Serif SemiBold"/>
              </a:rPr>
              <a:t> </a:t>
            </a:r>
            <a:r>
              <a:rPr lang="en-US" sz="3373" dirty="0" err="1">
                <a:solidFill>
                  <a:srgbClr val="545454"/>
                </a:solidFill>
                <a:cs typeface="29LT Zarid Serif SemiBold"/>
              </a:rPr>
              <a:t>الخمسية</a:t>
            </a:r>
            <a:r>
              <a:rPr lang="en-US" sz="3373" dirty="0">
                <a:solidFill>
                  <a:srgbClr val="545454"/>
                </a:solidFill>
                <a:cs typeface="29LT Zarid Serif SemiBold"/>
              </a:rPr>
              <a:t> </a:t>
            </a:r>
          </a:p>
          <a:p>
            <a:pPr marL="728342" lvl="1" indent="-364171" algn="r" rtl="1">
              <a:lnSpc>
                <a:spcPts val="4722"/>
              </a:lnSpc>
              <a:buFont typeface="Arial"/>
              <a:buChar char="•"/>
            </a:pPr>
            <a:r>
              <a:rPr lang="en-US" sz="3373" dirty="0">
                <a:solidFill>
                  <a:srgbClr val="545454"/>
                </a:solidFill>
                <a:cs typeface="29LT Zarid Serif SemiBold"/>
              </a:rPr>
              <a:t>و </a:t>
            </a:r>
            <a:r>
              <a:rPr lang="en-US" sz="3373" dirty="0" err="1">
                <a:solidFill>
                  <a:srgbClr val="545454"/>
                </a:solidFill>
                <a:cs typeface="29LT Zarid Serif SemiBold"/>
              </a:rPr>
              <a:t>الحصول</a:t>
            </a:r>
            <a:r>
              <a:rPr lang="en-US" sz="3373" dirty="0">
                <a:solidFill>
                  <a:srgbClr val="545454"/>
                </a:solidFill>
                <a:cs typeface="29LT Zarid Serif SemiBold"/>
              </a:rPr>
              <a:t> </a:t>
            </a:r>
            <a:r>
              <a:rPr lang="en-US" sz="3373" dirty="0" err="1">
                <a:solidFill>
                  <a:srgbClr val="545454"/>
                </a:solidFill>
                <a:cs typeface="29LT Zarid Serif SemiBold"/>
              </a:rPr>
              <a:t>على</a:t>
            </a:r>
            <a:r>
              <a:rPr lang="en-US" sz="3373" dirty="0">
                <a:solidFill>
                  <a:srgbClr val="545454"/>
                </a:solidFill>
                <a:cs typeface="29LT Zarid Serif SemiBold"/>
              </a:rPr>
              <a:t> </a:t>
            </a:r>
            <a:r>
              <a:rPr lang="en-US" sz="3373" dirty="0" err="1">
                <a:solidFill>
                  <a:srgbClr val="545454"/>
                </a:solidFill>
                <a:cs typeface="29LT Zarid Serif SemiBold"/>
              </a:rPr>
              <a:t>اعتماد</a:t>
            </a:r>
            <a:r>
              <a:rPr lang="en-US" sz="3373" dirty="0">
                <a:solidFill>
                  <a:srgbClr val="545454"/>
                </a:solidFill>
                <a:cs typeface="29LT Zarid Serif SemiBold"/>
              </a:rPr>
              <a:t> </a:t>
            </a:r>
            <a:r>
              <a:rPr lang="en-US" sz="3373" dirty="0" err="1">
                <a:solidFill>
                  <a:srgbClr val="545454"/>
                </a:solidFill>
                <a:cs typeface="29LT Zarid Serif SemiBold"/>
              </a:rPr>
              <a:t>هيئة</a:t>
            </a:r>
            <a:r>
              <a:rPr lang="en-US" sz="3373" dirty="0">
                <a:solidFill>
                  <a:srgbClr val="545454"/>
                </a:solidFill>
                <a:cs typeface="29LT Zarid Serif SemiBold"/>
              </a:rPr>
              <a:t> </a:t>
            </a:r>
            <a:r>
              <a:rPr lang="en-US" sz="3373" dirty="0" err="1">
                <a:solidFill>
                  <a:srgbClr val="545454"/>
                </a:solidFill>
                <a:cs typeface="29LT Zarid Serif SemiBold"/>
              </a:rPr>
              <a:t>كفاءة</a:t>
            </a:r>
            <a:r>
              <a:rPr lang="en-US" sz="3373" dirty="0">
                <a:solidFill>
                  <a:srgbClr val="545454"/>
                </a:solidFill>
                <a:cs typeface="29LT Zarid Serif SemiBold"/>
              </a:rPr>
              <a:t> </a:t>
            </a:r>
            <a:r>
              <a:rPr lang="en-US" sz="3373" dirty="0" err="1">
                <a:solidFill>
                  <a:srgbClr val="545454"/>
                </a:solidFill>
                <a:cs typeface="29LT Zarid Serif SemiBold"/>
              </a:rPr>
              <a:t>الإنفاق</a:t>
            </a:r>
            <a:r>
              <a:rPr lang="en-US" sz="3373" dirty="0">
                <a:solidFill>
                  <a:srgbClr val="545454"/>
                </a:solidFill>
                <a:cs typeface="29LT Zarid Serif SemiBold"/>
              </a:rPr>
              <a:t> </a:t>
            </a:r>
            <a:r>
              <a:rPr lang="en-US" sz="3373" dirty="0" err="1">
                <a:solidFill>
                  <a:srgbClr val="545454"/>
                </a:solidFill>
                <a:cs typeface="29LT Zarid Serif SemiBold"/>
              </a:rPr>
              <a:t>والمشروعات</a:t>
            </a:r>
            <a:r>
              <a:rPr lang="en-US" sz="3373" dirty="0">
                <a:solidFill>
                  <a:srgbClr val="545454"/>
                </a:solidFill>
                <a:cs typeface="29LT Zarid Serif SemiBold"/>
              </a:rPr>
              <a:t> </a:t>
            </a:r>
            <a:r>
              <a:rPr lang="en-US" sz="3373" dirty="0" err="1">
                <a:solidFill>
                  <a:srgbClr val="545454"/>
                </a:solidFill>
                <a:cs typeface="29LT Zarid Serif SemiBold"/>
              </a:rPr>
              <a:t>الحكومية</a:t>
            </a:r>
            <a:endParaRPr lang="en-US" sz="3373" dirty="0">
              <a:solidFill>
                <a:srgbClr val="545454"/>
              </a:solidFill>
              <a:cs typeface="29LT Zarid Serif SemiBold"/>
            </a:endParaRPr>
          </a:p>
          <a:p>
            <a:pPr marL="728342" lvl="1" indent="-364171" algn="r" rtl="1">
              <a:lnSpc>
                <a:spcPts val="4722"/>
              </a:lnSpc>
              <a:buFont typeface="Arial"/>
              <a:buChar char="•"/>
            </a:pPr>
            <a:r>
              <a:rPr lang="en-US" sz="3373" dirty="0" err="1">
                <a:solidFill>
                  <a:srgbClr val="545454"/>
                </a:solidFill>
                <a:cs typeface="29LT Zarid Serif SemiBold"/>
              </a:rPr>
              <a:t>تصميم</a:t>
            </a:r>
            <a:r>
              <a:rPr lang="en-US" sz="3373" dirty="0">
                <a:solidFill>
                  <a:srgbClr val="545454"/>
                </a:solidFill>
                <a:cs typeface="29LT Zarid Serif SemiBold"/>
              </a:rPr>
              <a:t> </a:t>
            </a:r>
            <a:r>
              <a:rPr lang="en-US" sz="3373" dirty="0" err="1">
                <a:solidFill>
                  <a:srgbClr val="545454"/>
                </a:solidFill>
                <a:cs typeface="29LT Zarid Serif SemiBold"/>
              </a:rPr>
              <a:t>هيكلة</a:t>
            </a:r>
            <a:r>
              <a:rPr lang="en-US" sz="3373" dirty="0">
                <a:solidFill>
                  <a:srgbClr val="545454"/>
                </a:solidFill>
                <a:cs typeface="29LT Zarid Serif SemiBold"/>
              </a:rPr>
              <a:t> </a:t>
            </a:r>
            <a:r>
              <a:rPr lang="en-US" sz="3373" dirty="0" err="1">
                <a:solidFill>
                  <a:srgbClr val="545454"/>
                </a:solidFill>
                <a:cs typeface="29LT Zarid Serif SemiBold"/>
              </a:rPr>
              <a:t>محافظ</a:t>
            </a:r>
            <a:r>
              <a:rPr lang="en-US" sz="3373" dirty="0">
                <a:solidFill>
                  <a:srgbClr val="545454"/>
                </a:solidFill>
                <a:cs typeface="29LT Zarid Serif SemiBold"/>
              </a:rPr>
              <a:t> </a:t>
            </a:r>
            <a:r>
              <a:rPr lang="en-US" sz="3373" dirty="0" err="1">
                <a:solidFill>
                  <a:srgbClr val="545454"/>
                </a:solidFill>
                <a:cs typeface="29LT Zarid Serif SemiBold"/>
              </a:rPr>
              <a:t>الأمانة</a:t>
            </a:r>
            <a:endParaRPr lang="en-US" sz="3373" dirty="0">
              <a:solidFill>
                <a:srgbClr val="545454"/>
              </a:solidFill>
              <a:cs typeface="29LT Zarid Serif SemiBold"/>
            </a:endParaRPr>
          </a:p>
          <a:p>
            <a:pPr marL="728342" lvl="1" indent="-364171" algn="r" rtl="1">
              <a:lnSpc>
                <a:spcPts val="4722"/>
              </a:lnSpc>
              <a:buFont typeface="Arial"/>
              <a:buChar char="•"/>
            </a:pPr>
            <a:r>
              <a:rPr lang="en-US" sz="3373" dirty="0" err="1">
                <a:solidFill>
                  <a:srgbClr val="545454"/>
                </a:solidFill>
                <a:cs typeface="29LT Zarid Serif SemiBold"/>
              </a:rPr>
              <a:t>تفعيل</a:t>
            </a:r>
            <a:r>
              <a:rPr lang="en-US" sz="3373" dirty="0">
                <a:solidFill>
                  <a:srgbClr val="545454"/>
                </a:solidFill>
                <a:cs typeface="29LT Zarid Serif SemiBold"/>
              </a:rPr>
              <a:t> </a:t>
            </a:r>
            <a:r>
              <a:rPr lang="en-US" sz="3373" dirty="0" err="1">
                <a:solidFill>
                  <a:srgbClr val="545454"/>
                </a:solidFill>
                <a:cs typeface="29LT Zarid Serif SemiBold"/>
              </a:rPr>
              <a:t>دور</a:t>
            </a:r>
            <a:r>
              <a:rPr lang="en-US" sz="3373" dirty="0">
                <a:solidFill>
                  <a:srgbClr val="545454"/>
                </a:solidFill>
                <a:cs typeface="29LT Zarid Serif SemiBold"/>
              </a:rPr>
              <a:t> </a:t>
            </a:r>
            <a:r>
              <a:rPr lang="en-US" sz="3373" dirty="0" err="1">
                <a:solidFill>
                  <a:srgbClr val="545454"/>
                </a:solidFill>
                <a:cs typeface="29LT Zarid Serif SemiBold"/>
              </a:rPr>
              <a:t>إدارة</a:t>
            </a:r>
            <a:r>
              <a:rPr lang="en-US" sz="3373" dirty="0">
                <a:solidFill>
                  <a:srgbClr val="545454"/>
                </a:solidFill>
                <a:cs typeface="29LT Zarid Serif SemiBold"/>
              </a:rPr>
              <a:t> </a:t>
            </a:r>
            <a:r>
              <a:rPr lang="en-US" sz="3373" dirty="0" err="1">
                <a:solidFill>
                  <a:srgbClr val="545454"/>
                </a:solidFill>
                <a:cs typeface="29LT Zarid Serif SemiBold"/>
              </a:rPr>
              <a:t>المحافظ</a:t>
            </a:r>
            <a:r>
              <a:rPr lang="en-US" sz="3373" dirty="0">
                <a:solidFill>
                  <a:srgbClr val="545454"/>
                </a:solidFill>
                <a:cs typeface="29LT Zarid Serif SemiBold"/>
              </a:rPr>
              <a:t> </a:t>
            </a:r>
            <a:r>
              <a:rPr lang="en-US" sz="3373" dirty="0" err="1">
                <a:solidFill>
                  <a:srgbClr val="545454"/>
                </a:solidFill>
                <a:cs typeface="29LT Zarid Serif SemiBold"/>
              </a:rPr>
              <a:t>من</a:t>
            </a:r>
            <a:r>
              <a:rPr lang="en-US" sz="3373" dirty="0">
                <a:solidFill>
                  <a:srgbClr val="545454"/>
                </a:solidFill>
                <a:cs typeface="29LT Zarid Serif SemiBold"/>
              </a:rPr>
              <a:t> </a:t>
            </a:r>
            <a:r>
              <a:rPr lang="en-US" sz="3373" dirty="0" err="1">
                <a:solidFill>
                  <a:srgbClr val="545454"/>
                </a:solidFill>
                <a:cs typeface="29LT Zarid Serif SemiBold"/>
              </a:rPr>
              <a:t>خلال</a:t>
            </a:r>
            <a:r>
              <a:rPr lang="en-US" sz="3373" dirty="0">
                <a:solidFill>
                  <a:srgbClr val="545454"/>
                </a:solidFill>
                <a:cs typeface="29LT Zarid Serif SemiBold"/>
              </a:rPr>
              <a:t> </a:t>
            </a:r>
            <a:r>
              <a:rPr lang="en-US" sz="3373" dirty="0" err="1">
                <a:solidFill>
                  <a:srgbClr val="545454"/>
                </a:solidFill>
                <a:cs typeface="29LT Zarid Serif SemiBold"/>
              </a:rPr>
              <a:t>تطوير</a:t>
            </a:r>
            <a:r>
              <a:rPr lang="en-US" sz="3373" dirty="0">
                <a:solidFill>
                  <a:srgbClr val="545454"/>
                </a:solidFill>
                <a:cs typeface="29LT Zarid Serif SemiBold"/>
              </a:rPr>
              <a:t> </a:t>
            </a:r>
            <a:r>
              <a:rPr lang="en-US" sz="3373" dirty="0" err="1">
                <a:solidFill>
                  <a:srgbClr val="545454"/>
                </a:solidFill>
                <a:cs typeface="29LT Zarid Serif SemiBold"/>
              </a:rPr>
              <a:t>نماذج</a:t>
            </a:r>
            <a:r>
              <a:rPr lang="en-US" sz="3373" dirty="0">
                <a:solidFill>
                  <a:srgbClr val="545454"/>
                </a:solidFill>
                <a:cs typeface="29LT Zarid Serif SemiBold"/>
              </a:rPr>
              <a:t> </a:t>
            </a:r>
            <a:r>
              <a:rPr lang="en-US" sz="3373" dirty="0" err="1">
                <a:solidFill>
                  <a:srgbClr val="545454"/>
                </a:solidFill>
                <a:cs typeface="29LT Zarid Serif SemiBold"/>
              </a:rPr>
              <a:t>إدارة</a:t>
            </a:r>
            <a:r>
              <a:rPr lang="en-US" sz="3373" dirty="0">
                <a:solidFill>
                  <a:srgbClr val="545454"/>
                </a:solidFill>
                <a:cs typeface="29LT Zarid Serif SemiBold"/>
              </a:rPr>
              <a:t> </a:t>
            </a:r>
            <a:r>
              <a:rPr lang="en-US" sz="3373" dirty="0" err="1">
                <a:solidFill>
                  <a:srgbClr val="545454"/>
                </a:solidFill>
                <a:cs typeface="29LT Zarid Serif SemiBold"/>
              </a:rPr>
              <a:t>المحافظ</a:t>
            </a:r>
            <a:endParaRPr lang="en-US" sz="3373" dirty="0">
              <a:solidFill>
                <a:srgbClr val="545454"/>
              </a:solidFill>
              <a:cs typeface="29LT Zarid Serif SemiBold"/>
            </a:endParaRPr>
          </a:p>
          <a:p>
            <a:pPr marL="728342" lvl="1" indent="-364171" algn="r" rtl="1">
              <a:lnSpc>
                <a:spcPts val="4722"/>
              </a:lnSpc>
              <a:buFont typeface="Arial"/>
              <a:buChar char="•"/>
            </a:pPr>
            <a:r>
              <a:rPr lang="en-US" sz="3373" dirty="0">
                <a:solidFill>
                  <a:srgbClr val="545454"/>
                </a:solidFill>
                <a:latin typeface="29LT Zarid Serif SemiBold"/>
              </a:rPr>
              <a:t> </a:t>
            </a:r>
            <a:r>
              <a:rPr lang="en-US" sz="3373" dirty="0" err="1">
                <a:solidFill>
                  <a:srgbClr val="545454"/>
                </a:solidFill>
                <a:cs typeface="29LT Zarid Serif SemiBold"/>
              </a:rPr>
              <a:t>المؤتمتة</a:t>
            </a:r>
            <a:r>
              <a:rPr lang="en-US" sz="3373" dirty="0">
                <a:solidFill>
                  <a:srgbClr val="545454"/>
                </a:solidFill>
                <a:cs typeface="29LT Zarid Serif SemiBold"/>
              </a:rPr>
              <a:t> </a:t>
            </a:r>
            <a:r>
              <a:rPr lang="en-US" sz="3373" dirty="0" err="1">
                <a:solidFill>
                  <a:srgbClr val="545454"/>
                </a:solidFill>
                <a:cs typeface="29LT Zarid Serif SemiBold"/>
              </a:rPr>
              <a:t>لمتابعة</a:t>
            </a:r>
            <a:r>
              <a:rPr lang="en-US" sz="3373" dirty="0">
                <a:solidFill>
                  <a:srgbClr val="545454"/>
                </a:solidFill>
                <a:cs typeface="29LT Zarid Serif SemiBold"/>
              </a:rPr>
              <a:t> </a:t>
            </a:r>
            <a:r>
              <a:rPr lang="en-US" sz="3373" dirty="0" err="1">
                <a:solidFill>
                  <a:srgbClr val="545454"/>
                </a:solidFill>
                <a:cs typeface="29LT Zarid Serif SemiBold"/>
              </a:rPr>
              <a:t>المبادرات</a:t>
            </a:r>
            <a:endParaRPr lang="en-US" sz="3373" dirty="0">
              <a:solidFill>
                <a:srgbClr val="545454"/>
              </a:solidFill>
              <a:cs typeface="29LT Zarid Serif SemiBold"/>
            </a:endParaRPr>
          </a:p>
          <a:p>
            <a:pPr marL="728342" lvl="1" indent="-364171" algn="r" rtl="1">
              <a:lnSpc>
                <a:spcPts val="4722"/>
              </a:lnSpc>
              <a:buFont typeface="Arial"/>
              <a:buChar char="•"/>
            </a:pPr>
            <a:r>
              <a:rPr lang="en-US" sz="3373" dirty="0" err="1">
                <a:solidFill>
                  <a:srgbClr val="545454"/>
                </a:solidFill>
                <a:cs typeface="29LT Zarid Serif SemiBold"/>
              </a:rPr>
              <a:t>موائمة</a:t>
            </a:r>
            <a:r>
              <a:rPr lang="en-US" sz="3373" dirty="0">
                <a:solidFill>
                  <a:srgbClr val="545454"/>
                </a:solidFill>
                <a:cs typeface="29LT Zarid Serif SemiBold"/>
              </a:rPr>
              <a:t> </a:t>
            </a:r>
            <a:r>
              <a:rPr lang="en-US" sz="3373" dirty="0" err="1">
                <a:solidFill>
                  <a:srgbClr val="545454"/>
                </a:solidFill>
                <a:cs typeface="29LT Zarid Serif SemiBold"/>
              </a:rPr>
              <a:t>المشاريع</a:t>
            </a:r>
            <a:r>
              <a:rPr lang="en-US" sz="3373" dirty="0">
                <a:solidFill>
                  <a:srgbClr val="545454"/>
                </a:solidFill>
                <a:cs typeface="29LT Zarid Serif SemiBold"/>
              </a:rPr>
              <a:t> </a:t>
            </a:r>
            <a:r>
              <a:rPr lang="en-US" sz="3373" dirty="0" err="1">
                <a:solidFill>
                  <a:srgbClr val="545454"/>
                </a:solidFill>
                <a:cs typeface="29LT Zarid Serif SemiBold"/>
              </a:rPr>
              <a:t>الجارية</a:t>
            </a:r>
            <a:r>
              <a:rPr lang="en-US" sz="3373" dirty="0">
                <a:solidFill>
                  <a:srgbClr val="545454"/>
                </a:solidFill>
                <a:cs typeface="29LT Zarid Serif SemiBold"/>
              </a:rPr>
              <a:t> و </a:t>
            </a:r>
            <a:r>
              <a:rPr lang="en-US" sz="3373" dirty="0" err="1">
                <a:solidFill>
                  <a:srgbClr val="545454"/>
                </a:solidFill>
                <a:cs typeface="29LT Zarid Serif SemiBold"/>
              </a:rPr>
              <a:t>المستقبلية</a:t>
            </a:r>
            <a:r>
              <a:rPr lang="en-US" sz="3373" dirty="0">
                <a:solidFill>
                  <a:srgbClr val="545454"/>
                </a:solidFill>
                <a:cs typeface="29LT Zarid Serif SemiBold"/>
              </a:rPr>
              <a:t> </a:t>
            </a:r>
            <a:r>
              <a:rPr lang="en-US" sz="3373" dirty="0" err="1">
                <a:solidFill>
                  <a:srgbClr val="545454"/>
                </a:solidFill>
                <a:cs typeface="29LT Zarid Serif SemiBold"/>
              </a:rPr>
              <a:t>حسب</a:t>
            </a:r>
            <a:r>
              <a:rPr lang="en-US" sz="3373" dirty="0">
                <a:solidFill>
                  <a:srgbClr val="545454"/>
                </a:solidFill>
                <a:cs typeface="29LT Zarid Serif SemiBold"/>
              </a:rPr>
              <a:t> </a:t>
            </a:r>
            <a:r>
              <a:rPr lang="en-US" sz="3373" dirty="0" err="1">
                <a:solidFill>
                  <a:srgbClr val="545454"/>
                </a:solidFill>
                <a:cs typeface="29LT Zarid Serif SemiBold"/>
              </a:rPr>
              <a:t>المستهدفات</a:t>
            </a:r>
            <a:r>
              <a:rPr lang="en-US" sz="3373" dirty="0">
                <a:solidFill>
                  <a:srgbClr val="545454"/>
                </a:solidFill>
                <a:cs typeface="29LT Zarid Serif SemiBold"/>
              </a:rPr>
              <a:t> </a:t>
            </a:r>
            <a:r>
              <a:rPr lang="en-US" sz="3373" dirty="0" err="1">
                <a:solidFill>
                  <a:srgbClr val="545454"/>
                </a:solidFill>
                <a:cs typeface="29LT Zarid Serif SemiBold"/>
              </a:rPr>
              <a:t>والركائز</a:t>
            </a:r>
            <a:endParaRPr lang="en-US" sz="3373" dirty="0">
              <a:solidFill>
                <a:srgbClr val="545454"/>
              </a:solidFill>
              <a:cs typeface="29LT Zarid Serif SemiBold"/>
            </a:endParaRPr>
          </a:p>
        </p:txBody>
      </p:sp>
      <p:sp>
        <p:nvSpPr>
          <p:cNvPr id="11" name="مستطيل ذو زوايا قطرية مستديرة 10"/>
          <p:cNvSpPr/>
          <p:nvPr/>
        </p:nvSpPr>
        <p:spPr>
          <a:xfrm>
            <a:off x="11776348" y="2395596"/>
            <a:ext cx="3657600" cy="785694"/>
          </a:xfrm>
          <a:prstGeom prst="round2DiagRect">
            <a:avLst/>
          </a:prstGeom>
        </p:spPr>
        <p:style>
          <a:lnRef idx="2">
            <a:schemeClr val="accent1">
              <a:shade val="50000"/>
            </a:schemeClr>
          </a:lnRef>
          <a:fillRef idx="1003">
            <a:schemeClr val="dk2"/>
          </a:fillRef>
          <a:effectRef idx="0">
            <a:schemeClr val="accent1"/>
          </a:effectRef>
          <a:fontRef idx="minor">
            <a:schemeClr val="lt1"/>
          </a:fontRef>
        </p:style>
        <p:txBody>
          <a:bodyPr rtlCol="1" anchor="ctr"/>
          <a:lstStyle/>
          <a:p>
            <a:pPr algn="ctr"/>
            <a:r>
              <a:rPr lang="en-US" sz="2400" dirty="0" err="1">
                <a:solidFill>
                  <a:srgbClr val="FFFFFF"/>
                </a:solidFill>
                <a:latin typeface="DIN NEXT™ ARABIC BOLD" panose="020B0803020203050203" charset="-78"/>
                <a:cs typeface="DIN NEXT™ ARABIC BOLD" panose="020B0803020203050203" charset="-78"/>
              </a:rPr>
              <a:t>الاستراتيجية</a:t>
            </a:r>
            <a:endParaRPr lang="en-US" sz="2400" dirty="0">
              <a:solidFill>
                <a:srgbClr val="FFFFFF"/>
              </a:solidFill>
              <a:latin typeface="DIN NEXT™ ARABIC BOLD" panose="020B0803020203050203" charset="-78"/>
              <a:cs typeface="DIN NEXT™ ARABIC BOLD" panose="020B0803020203050203" charset="-78"/>
            </a:endParaRPr>
          </a:p>
        </p:txBody>
      </p:sp>
      <p:pic>
        <p:nvPicPr>
          <p:cNvPr id="12" name="صورة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24691" y="2248876"/>
            <a:ext cx="1079133" cy="1079133"/>
          </a:xfrm>
          <a:prstGeom prst="rect">
            <a:avLst/>
          </a:prstGeom>
        </p:spPr>
      </p:pic>
      <p:sp>
        <p:nvSpPr>
          <p:cNvPr id="13" name="مستطيل مستدير الزوايا 12"/>
          <p:cNvSpPr/>
          <p:nvPr/>
        </p:nvSpPr>
        <p:spPr>
          <a:xfrm>
            <a:off x="3440206" y="607966"/>
            <a:ext cx="11353800" cy="868271"/>
          </a:xfrm>
          <a:prstGeom prst="roundRect">
            <a:avLst/>
          </a:prstGeom>
        </p:spPr>
        <p:style>
          <a:lnRef idx="3">
            <a:schemeClr val="lt1"/>
          </a:lnRef>
          <a:fillRef idx="1">
            <a:schemeClr val="accent3"/>
          </a:fillRef>
          <a:effectRef idx="1">
            <a:schemeClr val="accent3"/>
          </a:effectRef>
          <a:fontRef idx="minor">
            <a:schemeClr val="lt1"/>
          </a:fontRef>
        </p:style>
        <p:txBody>
          <a:bodyPr rtlCol="1" anchor="ctr"/>
          <a:lstStyle/>
          <a:p>
            <a:pPr marL="0" lvl="1" indent="0" algn="r" rtl="1">
              <a:lnSpc>
                <a:spcPts val="7545"/>
              </a:lnSpc>
              <a:spcBef>
                <a:spcPct val="0"/>
              </a:spcBef>
            </a:pPr>
            <a:r>
              <a:rPr lang="en-US" sz="4400" dirty="0" err="1">
                <a:solidFill>
                  <a:srgbClr val="146555"/>
                </a:solidFill>
                <a:latin typeface="DIN NEXT™ ARABIC BOLD" panose="020B0803020203050203" charset="-78"/>
                <a:cs typeface="DIN NEXT™ ARABIC BOLD" panose="020B0803020203050203" charset="-78"/>
              </a:rPr>
              <a:t>مخرجات</a:t>
            </a:r>
            <a:r>
              <a:rPr lang="en-US" sz="4400" dirty="0">
                <a:solidFill>
                  <a:srgbClr val="146555"/>
                </a:solidFill>
                <a:latin typeface="DIN NEXT™ ARABIC BOLD" panose="020B0803020203050203" charset="-78"/>
                <a:cs typeface="DIN NEXT™ ARABIC BOLD" panose="020B0803020203050203" charset="-78"/>
              </a:rPr>
              <a:t> </a:t>
            </a:r>
            <a:r>
              <a:rPr lang="en-US" sz="4400" dirty="0" err="1">
                <a:solidFill>
                  <a:srgbClr val="146555"/>
                </a:solidFill>
                <a:latin typeface="DIN NEXT™ ARABIC BOLD" panose="020B0803020203050203" charset="-78"/>
                <a:cs typeface="DIN NEXT™ ARABIC BOLD" panose="020B0803020203050203" charset="-78"/>
              </a:rPr>
              <a:t>مكتب</a:t>
            </a:r>
            <a:r>
              <a:rPr lang="en-US" sz="4400" dirty="0">
                <a:solidFill>
                  <a:srgbClr val="146555"/>
                </a:solidFill>
                <a:latin typeface="DIN NEXT™ ARABIC BOLD" panose="020B0803020203050203" charset="-78"/>
                <a:cs typeface="DIN NEXT™ ARABIC BOLD" panose="020B0803020203050203" charset="-78"/>
              </a:rPr>
              <a:t> </a:t>
            </a:r>
            <a:r>
              <a:rPr lang="en-US" sz="4400" dirty="0" err="1">
                <a:solidFill>
                  <a:srgbClr val="146555"/>
                </a:solidFill>
                <a:latin typeface="DIN NEXT™ ARABIC BOLD" panose="020B0803020203050203" charset="-78"/>
                <a:cs typeface="DIN NEXT™ ARABIC BOLD" panose="020B0803020203050203" charset="-78"/>
              </a:rPr>
              <a:t>ادارة</a:t>
            </a:r>
            <a:r>
              <a:rPr lang="en-US" sz="4400" dirty="0">
                <a:solidFill>
                  <a:srgbClr val="146555"/>
                </a:solidFill>
                <a:latin typeface="DIN NEXT™ ARABIC BOLD" panose="020B0803020203050203" charset="-78"/>
                <a:cs typeface="DIN NEXT™ ARABIC BOLD" panose="020B0803020203050203" charset="-78"/>
              </a:rPr>
              <a:t> </a:t>
            </a:r>
            <a:r>
              <a:rPr lang="en-US" sz="4400" dirty="0" err="1">
                <a:solidFill>
                  <a:srgbClr val="146555"/>
                </a:solidFill>
                <a:latin typeface="DIN NEXT™ ARABIC BOLD" panose="020B0803020203050203" charset="-78"/>
                <a:cs typeface="DIN NEXT™ ARABIC BOLD" panose="020B0803020203050203" charset="-78"/>
              </a:rPr>
              <a:t>المحافظ</a:t>
            </a:r>
            <a:r>
              <a:rPr lang="en-US" sz="4400" dirty="0">
                <a:solidFill>
                  <a:srgbClr val="146555"/>
                </a:solidFill>
                <a:latin typeface="DIN NEXT™ ARABIC BOLD" panose="020B0803020203050203" charset="-78"/>
                <a:cs typeface="DIN NEXT™ ARABIC BOLD" panose="020B0803020203050203" charset="-78"/>
              </a:rPr>
              <a:t> </a:t>
            </a:r>
            <a:r>
              <a:rPr lang="en-US" sz="4400" dirty="0" err="1">
                <a:solidFill>
                  <a:srgbClr val="146555"/>
                </a:solidFill>
                <a:latin typeface="DIN NEXT™ ARABIC BOLD" panose="020B0803020203050203" charset="-78"/>
                <a:cs typeface="DIN NEXT™ ARABIC BOLD" panose="020B0803020203050203" charset="-78"/>
              </a:rPr>
              <a:t>والبرامج</a:t>
            </a:r>
            <a:r>
              <a:rPr lang="en-US" sz="4400" dirty="0">
                <a:solidFill>
                  <a:srgbClr val="146555"/>
                </a:solidFill>
                <a:latin typeface="DIN NEXT™ ARABIC BOLD" panose="020B0803020203050203" charset="-78"/>
                <a:cs typeface="DIN NEXT™ ARABIC BOLD" panose="020B0803020203050203" charset="-78"/>
              </a:rPr>
              <a:t> و </a:t>
            </a:r>
            <a:r>
              <a:rPr lang="en-US" sz="4400" dirty="0" err="1">
                <a:solidFill>
                  <a:srgbClr val="146555"/>
                </a:solidFill>
                <a:latin typeface="DIN NEXT™ ARABIC BOLD" panose="020B0803020203050203" charset="-78"/>
                <a:cs typeface="DIN NEXT™ ARABIC BOLD" panose="020B0803020203050203" charset="-78"/>
              </a:rPr>
              <a:t>المشاريع</a:t>
            </a:r>
            <a:r>
              <a:rPr lang="en-US" sz="4400" dirty="0">
                <a:solidFill>
                  <a:srgbClr val="146555"/>
                </a:solidFill>
                <a:latin typeface="DIN NEXT™ ARABIC BOLD" panose="020B0803020203050203" charset="-78"/>
                <a:cs typeface="DIN NEXT™ ARABIC BOLD" panose="020B0803020203050203" charset="-78"/>
              </a:rPr>
              <a:t> </a:t>
            </a:r>
            <a:endParaRPr lang="en-US" sz="4400" dirty="0">
              <a:solidFill>
                <a:srgbClr val="146555"/>
              </a:solidFill>
              <a:latin typeface="DIN NEXT™ ARABIC BOLD" panose="020B0803020203050203" charset="-78"/>
              <a:cs typeface="DIN NEXT™ ARABIC BOLD" panose="020B0803020203050203" charset="-78"/>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71000"/>
          </a:blip>
          <a:srcRect/>
          <a:stretch>
            <a:fillRect/>
          </a:stretch>
        </p:blipFill>
        <p:spPr>
          <a:xfrm>
            <a:off x="0" y="0"/>
            <a:ext cx="18288000" cy="10287000"/>
          </a:xfrm>
          <a:prstGeom prst="rect">
            <a:avLst/>
          </a:prstGeom>
        </p:spPr>
      </p:pic>
      <p:pic>
        <p:nvPicPr>
          <p:cNvPr id="3" name="Picture 3"/>
          <p:cNvPicPr>
            <a:picLocks noChangeAspect="1"/>
          </p:cNvPicPr>
          <p:nvPr/>
        </p:nvPicPr>
        <p:blipFill>
          <a:blip r:embed="rId3"/>
          <a:srcRect t="16363" b="17045"/>
          <a:stretch>
            <a:fillRect/>
          </a:stretch>
        </p:blipFill>
        <p:spPr>
          <a:xfrm>
            <a:off x="662673" y="384254"/>
            <a:ext cx="1985133" cy="1321912"/>
          </a:xfrm>
          <a:prstGeom prst="rect">
            <a:avLst/>
          </a:prstGeom>
        </p:spPr>
      </p:pic>
      <p:sp>
        <p:nvSpPr>
          <p:cNvPr id="6" name="TextBox 6"/>
          <p:cNvSpPr txBox="1"/>
          <p:nvPr/>
        </p:nvSpPr>
        <p:spPr>
          <a:xfrm>
            <a:off x="2273936" y="3902356"/>
            <a:ext cx="13160012" cy="1847888"/>
          </a:xfrm>
          <a:prstGeom prst="rect">
            <a:avLst/>
          </a:prstGeom>
        </p:spPr>
        <p:txBody>
          <a:bodyPr lIns="0" tIns="0" rIns="0" bIns="0" rtlCol="0" anchor="t">
            <a:spAutoFit/>
          </a:bodyPr>
          <a:lstStyle/>
          <a:p>
            <a:pPr marL="728342" lvl="1" indent="-364171" algn="r" rtl="1">
              <a:lnSpc>
                <a:spcPts val="4722"/>
              </a:lnSpc>
              <a:buFont typeface="Arial"/>
              <a:buChar char="•"/>
            </a:pPr>
            <a:r>
              <a:rPr lang="en-US" sz="3373">
                <a:solidFill>
                  <a:srgbClr val="545454"/>
                </a:solidFill>
                <a:cs typeface="29LT Zarid Serif SemiBold"/>
              </a:rPr>
              <a:t>تطوير الدليل الاجرائي</a:t>
            </a:r>
          </a:p>
          <a:p>
            <a:pPr marL="728342" lvl="1" indent="-364171" algn="r" rtl="1">
              <a:lnSpc>
                <a:spcPts val="4722"/>
              </a:lnSpc>
              <a:buFont typeface="Arial"/>
              <a:buChar char="•"/>
            </a:pPr>
            <a:r>
              <a:rPr lang="en-US" sz="3373">
                <a:solidFill>
                  <a:srgbClr val="545454"/>
                </a:solidFill>
                <a:cs typeface="29LT Zarid Serif SemiBold"/>
              </a:rPr>
              <a:t>مراجعة وتدقيق الدليل والتعامل مع كافة مرئيات الجهات المعنية</a:t>
            </a:r>
          </a:p>
          <a:p>
            <a:pPr marL="728342" lvl="1" indent="-364171" algn="r" rtl="1">
              <a:lnSpc>
                <a:spcPts val="4722"/>
              </a:lnSpc>
              <a:buFont typeface="Arial"/>
              <a:buChar char="•"/>
            </a:pPr>
            <a:r>
              <a:rPr lang="en-US" sz="3373">
                <a:solidFill>
                  <a:srgbClr val="545454"/>
                </a:solidFill>
                <a:cs typeface="29LT Zarid Serif SemiBold"/>
              </a:rPr>
              <a:t>الإطلاق والتطبيق التجريبي للدليل</a:t>
            </a:r>
          </a:p>
        </p:txBody>
      </p:sp>
      <p:sp>
        <p:nvSpPr>
          <p:cNvPr id="10" name="TextBox 10"/>
          <p:cNvSpPr txBox="1"/>
          <p:nvPr/>
        </p:nvSpPr>
        <p:spPr>
          <a:xfrm>
            <a:off x="1667668" y="7380607"/>
            <a:ext cx="14952664" cy="2438438"/>
          </a:xfrm>
          <a:prstGeom prst="rect">
            <a:avLst/>
          </a:prstGeom>
        </p:spPr>
        <p:txBody>
          <a:bodyPr lIns="0" tIns="0" rIns="0" bIns="0" rtlCol="0" anchor="t">
            <a:spAutoFit/>
          </a:bodyPr>
          <a:lstStyle/>
          <a:p>
            <a:pPr marL="728342" lvl="1" indent="-364171" algn="r" rtl="1">
              <a:lnSpc>
                <a:spcPts val="4722"/>
              </a:lnSpc>
              <a:buFont typeface="Arial"/>
              <a:buChar char="•"/>
            </a:pPr>
            <a:r>
              <a:rPr lang="en-US" sz="3373" dirty="0" err="1">
                <a:solidFill>
                  <a:srgbClr val="545454"/>
                </a:solidFill>
                <a:cs typeface="29LT Zarid Serif SemiBold"/>
              </a:rPr>
              <a:t>تطوير</a:t>
            </a:r>
            <a:r>
              <a:rPr lang="en-US" sz="3373" dirty="0">
                <a:solidFill>
                  <a:srgbClr val="545454"/>
                </a:solidFill>
                <a:cs typeface="29LT Zarid Serif SemiBold"/>
              </a:rPr>
              <a:t> </a:t>
            </a:r>
            <a:r>
              <a:rPr lang="en-US" sz="3373" dirty="0" err="1">
                <a:solidFill>
                  <a:srgbClr val="545454"/>
                </a:solidFill>
                <a:cs typeface="29LT Zarid Serif SemiBold"/>
              </a:rPr>
              <a:t>وأتمتة</a:t>
            </a:r>
            <a:r>
              <a:rPr lang="en-US" sz="3373" dirty="0">
                <a:solidFill>
                  <a:srgbClr val="545454"/>
                </a:solidFill>
                <a:cs typeface="29LT Zarid Serif SemiBold"/>
              </a:rPr>
              <a:t> </a:t>
            </a:r>
            <a:r>
              <a:rPr lang="en-US" sz="3373" dirty="0" err="1">
                <a:solidFill>
                  <a:srgbClr val="545454"/>
                </a:solidFill>
                <a:cs typeface="29LT Zarid Serif SemiBold"/>
              </a:rPr>
              <a:t>حزم</a:t>
            </a:r>
            <a:r>
              <a:rPr lang="en-US" sz="3373" dirty="0">
                <a:solidFill>
                  <a:srgbClr val="545454"/>
                </a:solidFill>
                <a:cs typeface="29LT Zarid Serif SemiBold"/>
              </a:rPr>
              <a:t> </a:t>
            </a:r>
            <a:r>
              <a:rPr lang="en-US" sz="3373" dirty="0" err="1">
                <a:solidFill>
                  <a:srgbClr val="545454"/>
                </a:solidFill>
                <a:cs typeface="29LT Zarid Serif SemiBold"/>
              </a:rPr>
              <a:t>الإجراءات</a:t>
            </a:r>
            <a:r>
              <a:rPr lang="en-US" sz="3373" dirty="0">
                <a:solidFill>
                  <a:srgbClr val="545454"/>
                </a:solidFill>
                <a:cs typeface="29LT Zarid Serif SemiBold"/>
              </a:rPr>
              <a:t> </a:t>
            </a:r>
            <a:r>
              <a:rPr lang="en-US" sz="3373" dirty="0" err="1">
                <a:solidFill>
                  <a:srgbClr val="545454"/>
                </a:solidFill>
                <a:cs typeface="29LT Zarid Serif SemiBold"/>
              </a:rPr>
              <a:t>وإضافة</a:t>
            </a:r>
            <a:r>
              <a:rPr lang="en-US" sz="3373" dirty="0">
                <a:solidFill>
                  <a:srgbClr val="545454"/>
                </a:solidFill>
                <a:cs typeface="29LT Zarid Serif SemiBold"/>
              </a:rPr>
              <a:t> </a:t>
            </a:r>
            <a:r>
              <a:rPr lang="en-US" sz="3373" dirty="0" err="1">
                <a:solidFill>
                  <a:srgbClr val="545454"/>
                </a:solidFill>
                <a:cs typeface="29LT Zarid Serif SemiBold"/>
              </a:rPr>
              <a:t>كافة</a:t>
            </a:r>
            <a:r>
              <a:rPr lang="en-US" sz="3373" dirty="0">
                <a:solidFill>
                  <a:srgbClr val="545454"/>
                </a:solidFill>
                <a:cs typeface="29LT Zarid Serif SemiBold"/>
              </a:rPr>
              <a:t> </a:t>
            </a:r>
            <a:r>
              <a:rPr lang="en-US" sz="3373" dirty="0" err="1">
                <a:solidFill>
                  <a:srgbClr val="545454"/>
                </a:solidFill>
                <a:cs typeface="29LT Zarid Serif SemiBold"/>
              </a:rPr>
              <a:t>البنود</a:t>
            </a:r>
            <a:r>
              <a:rPr lang="en-US" sz="3373" dirty="0">
                <a:solidFill>
                  <a:srgbClr val="545454"/>
                </a:solidFill>
                <a:cs typeface="29LT Zarid Serif SemiBold"/>
              </a:rPr>
              <a:t> </a:t>
            </a:r>
            <a:r>
              <a:rPr lang="en-US" sz="3373" dirty="0" err="1">
                <a:solidFill>
                  <a:srgbClr val="545454"/>
                </a:solidFill>
                <a:cs typeface="29LT Zarid Serif SemiBold"/>
              </a:rPr>
              <a:t>المعيارية</a:t>
            </a:r>
            <a:r>
              <a:rPr lang="en-US" sz="3373" dirty="0">
                <a:solidFill>
                  <a:srgbClr val="545454"/>
                </a:solidFill>
                <a:cs typeface="29LT Zarid Serif SemiBold"/>
              </a:rPr>
              <a:t> </a:t>
            </a:r>
            <a:r>
              <a:rPr lang="en-US" sz="3373" dirty="0" err="1">
                <a:solidFill>
                  <a:srgbClr val="545454"/>
                </a:solidFill>
                <a:cs typeface="29LT Zarid Serif SemiBold"/>
              </a:rPr>
              <a:t>ووحدات</a:t>
            </a:r>
            <a:r>
              <a:rPr lang="en-US" sz="3373" dirty="0">
                <a:solidFill>
                  <a:srgbClr val="545454"/>
                </a:solidFill>
                <a:cs typeface="29LT Zarid Serif SemiBold"/>
              </a:rPr>
              <a:t> </a:t>
            </a:r>
            <a:r>
              <a:rPr lang="en-US" sz="3373" dirty="0" err="1">
                <a:solidFill>
                  <a:srgbClr val="545454"/>
                </a:solidFill>
                <a:cs typeface="29LT Zarid Serif SemiBold"/>
              </a:rPr>
              <a:t>القياس</a:t>
            </a:r>
            <a:r>
              <a:rPr lang="en-US" sz="3373" dirty="0">
                <a:solidFill>
                  <a:srgbClr val="545454"/>
                </a:solidFill>
                <a:cs typeface="29LT Zarid Serif SemiBold"/>
              </a:rPr>
              <a:t> </a:t>
            </a:r>
            <a:r>
              <a:rPr lang="en-US" sz="3373" dirty="0" err="1">
                <a:solidFill>
                  <a:srgbClr val="545454"/>
                </a:solidFill>
                <a:cs typeface="29LT Zarid Serif SemiBold"/>
              </a:rPr>
              <a:t>إلى</a:t>
            </a:r>
            <a:r>
              <a:rPr lang="en-US" sz="3373" dirty="0">
                <a:solidFill>
                  <a:srgbClr val="545454"/>
                </a:solidFill>
                <a:cs typeface="29LT Zarid Serif SemiBold"/>
              </a:rPr>
              <a:t> </a:t>
            </a:r>
            <a:r>
              <a:rPr lang="en-US" sz="3373" dirty="0" err="1">
                <a:solidFill>
                  <a:srgbClr val="545454"/>
                </a:solidFill>
                <a:cs typeface="29LT Zarid Serif SemiBold"/>
              </a:rPr>
              <a:t>النظام</a:t>
            </a:r>
            <a:r>
              <a:rPr lang="en-US" sz="3373" dirty="0">
                <a:solidFill>
                  <a:srgbClr val="545454"/>
                </a:solidFill>
                <a:cs typeface="29LT Zarid Serif SemiBold"/>
              </a:rPr>
              <a:t> </a:t>
            </a:r>
          </a:p>
          <a:p>
            <a:pPr marL="728342" lvl="1" indent="-364171" algn="r" rtl="1">
              <a:lnSpc>
                <a:spcPts val="4722"/>
              </a:lnSpc>
              <a:buFont typeface="Arial"/>
              <a:buChar char="•"/>
            </a:pPr>
            <a:r>
              <a:rPr lang="en-US" sz="3373" dirty="0" err="1">
                <a:solidFill>
                  <a:srgbClr val="545454"/>
                </a:solidFill>
                <a:cs typeface="29LT Zarid Serif SemiBold"/>
              </a:rPr>
              <a:t>اختبارات</a:t>
            </a:r>
            <a:r>
              <a:rPr lang="en-US" sz="3373" dirty="0">
                <a:solidFill>
                  <a:srgbClr val="545454"/>
                </a:solidFill>
                <a:cs typeface="29LT Zarid Serif SemiBold"/>
              </a:rPr>
              <a:t> </a:t>
            </a:r>
            <a:r>
              <a:rPr lang="en-US" sz="3373" dirty="0" err="1">
                <a:solidFill>
                  <a:srgbClr val="545454"/>
                </a:solidFill>
                <a:cs typeface="29LT Zarid Serif SemiBold"/>
              </a:rPr>
              <a:t>المستخدم</a:t>
            </a:r>
            <a:r>
              <a:rPr lang="en-US" sz="3373" dirty="0">
                <a:solidFill>
                  <a:srgbClr val="545454"/>
                </a:solidFill>
                <a:cs typeface="29LT Zarid Serif SemiBold"/>
              </a:rPr>
              <a:t> </a:t>
            </a:r>
            <a:r>
              <a:rPr lang="en-US" sz="3373" dirty="0" err="1">
                <a:solidFill>
                  <a:srgbClr val="545454"/>
                </a:solidFill>
                <a:cs typeface="29LT Zarid Serif SemiBold"/>
              </a:rPr>
              <a:t>بنسبة</a:t>
            </a:r>
            <a:r>
              <a:rPr lang="en-US" sz="3373" dirty="0">
                <a:solidFill>
                  <a:srgbClr val="545454"/>
                </a:solidFill>
                <a:cs typeface="29LT Zarid Serif SemiBold"/>
              </a:rPr>
              <a:t> </a:t>
            </a:r>
          </a:p>
          <a:p>
            <a:pPr marL="728342" lvl="1" indent="-364171" algn="r" rtl="1">
              <a:lnSpc>
                <a:spcPts val="4722"/>
              </a:lnSpc>
              <a:buFont typeface="Arial"/>
              <a:buChar char="•"/>
            </a:pPr>
            <a:r>
              <a:rPr lang="en-US" sz="3373" dirty="0" err="1">
                <a:solidFill>
                  <a:srgbClr val="545454"/>
                </a:solidFill>
                <a:cs typeface="29LT Zarid Serif SemiBold"/>
              </a:rPr>
              <a:t>دليل</a:t>
            </a:r>
            <a:r>
              <a:rPr lang="en-US" sz="3373" dirty="0">
                <a:solidFill>
                  <a:srgbClr val="545454"/>
                </a:solidFill>
                <a:cs typeface="29LT Zarid Serif SemiBold"/>
              </a:rPr>
              <a:t> </a:t>
            </a:r>
            <a:r>
              <a:rPr lang="en-US" sz="3373" dirty="0" err="1">
                <a:solidFill>
                  <a:srgbClr val="545454"/>
                </a:solidFill>
                <a:cs typeface="29LT Zarid Serif SemiBold"/>
              </a:rPr>
              <a:t>المستخدم</a:t>
            </a:r>
            <a:endParaRPr lang="en-US" sz="3373" dirty="0">
              <a:solidFill>
                <a:srgbClr val="545454"/>
              </a:solidFill>
              <a:cs typeface="29LT Zarid Serif SemiBold"/>
            </a:endParaRPr>
          </a:p>
          <a:p>
            <a:pPr marL="728342" lvl="1" indent="-364171" algn="r" rtl="1">
              <a:lnSpc>
                <a:spcPts val="4722"/>
              </a:lnSpc>
              <a:buFont typeface="Arial"/>
              <a:buChar char="•"/>
            </a:pPr>
            <a:r>
              <a:rPr lang="en-US" sz="3373" dirty="0">
                <a:solidFill>
                  <a:srgbClr val="545454"/>
                </a:solidFill>
                <a:latin typeface="29LT Zarid Serif SemiBold"/>
              </a:rPr>
              <a:t> </a:t>
            </a:r>
            <a:r>
              <a:rPr lang="en-US" sz="3373" dirty="0" err="1">
                <a:solidFill>
                  <a:srgbClr val="545454"/>
                </a:solidFill>
                <a:cs typeface="29LT Zarid Serif SemiBold"/>
              </a:rPr>
              <a:t>إنشاء</a:t>
            </a:r>
            <a:r>
              <a:rPr lang="en-US" sz="3373" dirty="0">
                <a:solidFill>
                  <a:srgbClr val="545454"/>
                </a:solidFill>
                <a:cs typeface="29LT Zarid Serif SemiBold"/>
              </a:rPr>
              <a:t> </a:t>
            </a:r>
            <a:r>
              <a:rPr lang="en-US" sz="3373" dirty="0" err="1">
                <a:solidFill>
                  <a:srgbClr val="545454"/>
                </a:solidFill>
                <a:cs typeface="29LT Zarid Serif SemiBold"/>
              </a:rPr>
              <a:t>منصة</a:t>
            </a:r>
            <a:r>
              <a:rPr lang="en-US" sz="3373" dirty="0">
                <a:solidFill>
                  <a:srgbClr val="545454"/>
                </a:solidFill>
                <a:cs typeface="29LT Zarid Serif SemiBold"/>
              </a:rPr>
              <a:t> </a:t>
            </a:r>
            <a:r>
              <a:rPr lang="en-US" sz="3373" dirty="0" err="1">
                <a:solidFill>
                  <a:srgbClr val="545454"/>
                </a:solidFill>
                <a:cs typeface="29LT Zarid Serif SemiBold"/>
              </a:rPr>
              <a:t>لرفع</a:t>
            </a:r>
            <a:r>
              <a:rPr lang="en-US" sz="3373" dirty="0">
                <a:solidFill>
                  <a:srgbClr val="545454"/>
                </a:solidFill>
                <a:cs typeface="29LT Zarid Serif SemiBold"/>
              </a:rPr>
              <a:t> </a:t>
            </a:r>
            <a:r>
              <a:rPr lang="en-US" sz="3373" dirty="0" err="1">
                <a:solidFill>
                  <a:srgbClr val="545454"/>
                </a:solidFill>
                <a:cs typeface="29LT Zarid Serif SemiBold"/>
              </a:rPr>
              <a:t>وتحميل</a:t>
            </a:r>
            <a:r>
              <a:rPr lang="en-US" sz="3373" dirty="0">
                <a:solidFill>
                  <a:srgbClr val="545454"/>
                </a:solidFill>
                <a:cs typeface="29LT Zarid Serif SemiBold"/>
              </a:rPr>
              <a:t> </a:t>
            </a:r>
            <a:r>
              <a:rPr lang="en-US" sz="3373" dirty="0" err="1">
                <a:solidFill>
                  <a:srgbClr val="545454"/>
                </a:solidFill>
                <a:cs typeface="29LT Zarid Serif SemiBold"/>
              </a:rPr>
              <a:t>مستندات</a:t>
            </a:r>
            <a:r>
              <a:rPr lang="en-US" sz="3373" dirty="0">
                <a:solidFill>
                  <a:srgbClr val="545454"/>
                </a:solidFill>
                <a:cs typeface="29LT Zarid Serif SemiBold"/>
              </a:rPr>
              <a:t> </a:t>
            </a:r>
            <a:r>
              <a:rPr lang="en-US" sz="3373" dirty="0" err="1">
                <a:solidFill>
                  <a:srgbClr val="545454"/>
                </a:solidFill>
                <a:cs typeface="29LT Zarid Serif SemiBold"/>
              </a:rPr>
              <a:t>كافة</a:t>
            </a:r>
            <a:r>
              <a:rPr lang="en-US" sz="3373" dirty="0">
                <a:solidFill>
                  <a:srgbClr val="545454"/>
                </a:solidFill>
                <a:cs typeface="29LT Zarid Serif SemiBold"/>
              </a:rPr>
              <a:t> </a:t>
            </a:r>
            <a:r>
              <a:rPr lang="en-US" sz="3373" dirty="0" err="1">
                <a:solidFill>
                  <a:srgbClr val="545454"/>
                </a:solidFill>
                <a:cs typeface="29LT Zarid Serif SemiBold"/>
              </a:rPr>
              <a:t>الوكالات</a:t>
            </a:r>
            <a:endParaRPr lang="en-US" sz="3373" dirty="0">
              <a:solidFill>
                <a:srgbClr val="545454"/>
              </a:solidFill>
              <a:cs typeface="29LT Zarid Serif SemiBold"/>
            </a:endParaRPr>
          </a:p>
        </p:txBody>
      </p:sp>
      <p:sp>
        <p:nvSpPr>
          <p:cNvPr id="15" name="مستطيل ذو زوايا قطرية مستديرة 14"/>
          <p:cNvSpPr/>
          <p:nvPr/>
        </p:nvSpPr>
        <p:spPr>
          <a:xfrm>
            <a:off x="11278324" y="2492376"/>
            <a:ext cx="3657600" cy="785694"/>
          </a:xfrm>
          <a:prstGeom prst="round2DiagRect">
            <a:avLst/>
          </a:prstGeom>
        </p:spPr>
        <p:style>
          <a:lnRef idx="2">
            <a:schemeClr val="accent1">
              <a:shade val="50000"/>
            </a:schemeClr>
          </a:lnRef>
          <a:fillRef idx="1003">
            <a:schemeClr val="dk2"/>
          </a:fillRef>
          <a:effectRef idx="0">
            <a:schemeClr val="accent1"/>
          </a:effectRef>
          <a:fontRef idx="minor">
            <a:schemeClr val="lt1"/>
          </a:fontRef>
        </p:style>
        <p:txBody>
          <a:bodyPr rtlCol="1" anchor="ctr"/>
          <a:lstStyle/>
          <a:p>
            <a:pPr lvl="0" algn="ctr" rtl="1">
              <a:lnSpc>
                <a:spcPts val="4302"/>
              </a:lnSpc>
              <a:spcBef>
                <a:spcPct val="0"/>
              </a:spcBef>
            </a:pPr>
            <a:r>
              <a:rPr lang="en-US" sz="2400" dirty="0" err="1">
                <a:solidFill>
                  <a:srgbClr val="FFFFFF"/>
                </a:solidFill>
                <a:latin typeface="DIN NEXT™ ARABIC BOLD" panose="020B0803020203050203" charset="-78"/>
                <a:cs typeface="DIN NEXT™ ARABIC BOLD" panose="020B0803020203050203" charset="-78"/>
              </a:rPr>
              <a:t>دليل</a:t>
            </a:r>
            <a:r>
              <a:rPr lang="en-US" sz="2400" dirty="0">
                <a:solidFill>
                  <a:srgbClr val="FFFFFF"/>
                </a:solidFill>
                <a:latin typeface="DIN NEXT™ ARABIC BOLD" panose="020B0803020203050203" charset="-78"/>
                <a:cs typeface="DIN NEXT™ ARABIC BOLD" panose="020B0803020203050203" charset="-78"/>
              </a:rPr>
              <a:t> </a:t>
            </a:r>
            <a:r>
              <a:rPr lang="en-US" sz="2400" dirty="0" err="1">
                <a:solidFill>
                  <a:srgbClr val="FFFFFF"/>
                </a:solidFill>
                <a:latin typeface="DIN NEXT™ ARABIC BOLD" panose="020B0803020203050203" charset="-78"/>
                <a:cs typeface="DIN NEXT™ ARABIC BOLD" panose="020B0803020203050203" charset="-78"/>
              </a:rPr>
              <a:t>إدارة</a:t>
            </a:r>
            <a:r>
              <a:rPr lang="en-US" sz="2400" dirty="0">
                <a:solidFill>
                  <a:srgbClr val="FFFFFF"/>
                </a:solidFill>
                <a:latin typeface="DIN NEXT™ ARABIC BOLD" panose="020B0803020203050203" charset="-78"/>
                <a:cs typeface="DIN NEXT™ ARABIC BOLD" panose="020B0803020203050203" charset="-78"/>
              </a:rPr>
              <a:t> </a:t>
            </a:r>
            <a:r>
              <a:rPr lang="en-US" sz="2400" dirty="0" err="1">
                <a:solidFill>
                  <a:srgbClr val="FFFFFF"/>
                </a:solidFill>
                <a:latin typeface="DIN NEXT™ ARABIC BOLD" panose="020B0803020203050203" charset="-78"/>
                <a:cs typeface="DIN NEXT™ ARABIC BOLD" panose="020B0803020203050203" charset="-78"/>
              </a:rPr>
              <a:t>المشروعات</a:t>
            </a:r>
            <a:endParaRPr lang="en-US" sz="2400" dirty="0">
              <a:solidFill>
                <a:srgbClr val="FFFFFF"/>
              </a:solidFill>
              <a:latin typeface="DIN NEXT™ ARABIC BOLD" panose="020B0803020203050203" charset="-78"/>
              <a:cs typeface="DIN NEXT™ ARABIC BOLD" panose="020B0803020203050203" charset="-78"/>
            </a:endParaRPr>
          </a:p>
        </p:txBody>
      </p:sp>
      <p:sp>
        <p:nvSpPr>
          <p:cNvPr id="16" name="مستطيل مستدير الزوايا 15"/>
          <p:cNvSpPr/>
          <p:nvPr/>
        </p:nvSpPr>
        <p:spPr>
          <a:xfrm>
            <a:off x="3467100" y="551070"/>
            <a:ext cx="11353800" cy="1108417"/>
          </a:xfrm>
          <a:prstGeom prst="roundRect">
            <a:avLst/>
          </a:prstGeom>
        </p:spPr>
        <p:style>
          <a:lnRef idx="3">
            <a:schemeClr val="lt1"/>
          </a:lnRef>
          <a:fillRef idx="1">
            <a:schemeClr val="accent3"/>
          </a:fillRef>
          <a:effectRef idx="1">
            <a:schemeClr val="accent3"/>
          </a:effectRef>
          <a:fontRef idx="minor">
            <a:schemeClr val="lt1"/>
          </a:fontRef>
        </p:style>
        <p:txBody>
          <a:bodyPr rtlCol="1" anchor="ctr"/>
          <a:lstStyle/>
          <a:p>
            <a:pPr marL="0" lvl="1" indent="0" algn="r" rtl="1">
              <a:lnSpc>
                <a:spcPts val="7545"/>
              </a:lnSpc>
              <a:spcBef>
                <a:spcPct val="0"/>
              </a:spcBef>
            </a:pPr>
            <a:r>
              <a:rPr lang="en-US" sz="4400" dirty="0" err="1">
                <a:solidFill>
                  <a:srgbClr val="FFFFFF"/>
                </a:solidFill>
                <a:latin typeface="DIN NEXT™ ARABIC BOLD" panose="020B0803020203050203" charset="-78"/>
                <a:cs typeface="DIN NEXT™ ARABIC BOLD" panose="020B0803020203050203" charset="-78"/>
              </a:rPr>
              <a:t>مخرجات</a:t>
            </a:r>
            <a:r>
              <a:rPr lang="en-US" sz="4400" dirty="0">
                <a:solidFill>
                  <a:srgbClr val="FFFFFF"/>
                </a:solidFill>
                <a:latin typeface="DIN NEXT™ ARABIC BOLD" panose="020B0803020203050203" charset="-78"/>
                <a:cs typeface="DIN NEXT™ ARABIC BOLD" panose="020B0803020203050203" charset="-78"/>
              </a:rPr>
              <a:t> </a:t>
            </a:r>
            <a:r>
              <a:rPr lang="en-US" sz="4400" dirty="0" err="1">
                <a:solidFill>
                  <a:srgbClr val="FFFFFF"/>
                </a:solidFill>
                <a:latin typeface="DIN NEXT™ ARABIC BOLD" panose="020B0803020203050203" charset="-78"/>
                <a:cs typeface="DIN NEXT™ ARABIC BOLD" panose="020B0803020203050203" charset="-78"/>
              </a:rPr>
              <a:t>مكتب</a:t>
            </a:r>
            <a:r>
              <a:rPr lang="en-US" sz="4400" dirty="0">
                <a:solidFill>
                  <a:srgbClr val="FFFFFF"/>
                </a:solidFill>
                <a:latin typeface="DIN NEXT™ ARABIC BOLD" panose="020B0803020203050203" charset="-78"/>
                <a:cs typeface="DIN NEXT™ ARABIC BOLD" panose="020B0803020203050203" charset="-78"/>
              </a:rPr>
              <a:t> </a:t>
            </a:r>
            <a:r>
              <a:rPr lang="en-US" sz="4400" dirty="0" err="1">
                <a:solidFill>
                  <a:srgbClr val="FFFFFF"/>
                </a:solidFill>
                <a:latin typeface="DIN NEXT™ ARABIC BOLD" panose="020B0803020203050203" charset="-78"/>
                <a:cs typeface="DIN NEXT™ ARABIC BOLD" panose="020B0803020203050203" charset="-78"/>
              </a:rPr>
              <a:t>ادارة</a:t>
            </a:r>
            <a:r>
              <a:rPr lang="en-US" sz="4400" dirty="0">
                <a:solidFill>
                  <a:srgbClr val="FFFFFF"/>
                </a:solidFill>
                <a:latin typeface="DIN NEXT™ ARABIC BOLD" panose="020B0803020203050203" charset="-78"/>
                <a:cs typeface="DIN NEXT™ ARABIC BOLD" panose="020B0803020203050203" charset="-78"/>
              </a:rPr>
              <a:t> </a:t>
            </a:r>
            <a:r>
              <a:rPr lang="en-US" sz="4400" dirty="0" err="1">
                <a:solidFill>
                  <a:srgbClr val="FFFFFF"/>
                </a:solidFill>
                <a:latin typeface="DIN NEXT™ ARABIC BOLD" panose="020B0803020203050203" charset="-78"/>
                <a:cs typeface="DIN NEXT™ ARABIC BOLD" panose="020B0803020203050203" charset="-78"/>
              </a:rPr>
              <a:t>المحافظ</a:t>
            </a:r>
            <a:r>
              <a:rPr lang="en-US" sz="4400" dirty="0">
                <a:solidFill>
                  <a:srgbClr val="FFFFFF"/>
                </a:solidFill>
                <a:latin typeface="DIN NEXT™ ARABIC BOLD" panose="020B0803020203050203" charset="-78"/>
                <a:cs typeface="DIN NEXT™ ARABIC BOLD" panose="020B0803020203050203" charset="-78"/>
              </a:rPr>
              <a:t> </a:t>
            </a:r>
            <a:r>
              <a:rPr lang="en-US" sz="4400" dirty="0" err="1">
                <a:solidFill>
                  <a:srgbClr val="FFFFFF"/>
                </a:solidFill>
                <a:latin typeface="DIN NEXT™ ARABIC BOLD" panose="020B0803020203050203" charset="-78"/>
                <a:cs typeface="DIN NEXT™ ARABIC BOLD" panose="020B0803020203050203" charset="-78"/>
              </a:rPr>
              <a:t>والبرامج</a:t>
            </a:r>
            <a:r>
              <a:rPr lang="en-US" sz="4400" dirty="0">
                <a:solidFill>
                  <a:srgbClr val="FFFFFF"/>
                </a:solidFill>
                <a:latin typeface="DIN NEXT™ ARABIC BOLD" panose="020B0803020203050203" charset="-78"/>
                <a:cs typeface="DIN NEXT™ ARABIC BOLD" panose="020B0803020203050203" charset="-78"/>
              </a:rPr>
              <a:t> و </a:t>
            </a:r>
            <a:r>
              <a:rPr lang="en-US" sz="4400" dirty="0" err="1">
                <a:solidFill>
                  <a:srgbClr val="FFFFFF"/>
                </a:solidFill>
                <a:latin typeface="DIN NEXT™ ARABIC BOLD" panose="020B0803020203050203" charset="-78"/>
                <a:cs typeface="DIN NEXT™ ARABIC BOLD" panose="020B0803020203050203" charset="-78"/>
              </a:rPr>
              <a:t>المشاريع</a:t>
            </a:r>
            <a:r>
              <a:rPr lang="en-US" sz="4400" dirty="0">
                <a:solidFill>
                  <a:srgbClr val="FFFFFF"/>
                </a:solidFill>
                <a:latin typeface="DIN NEXT™ ARABIC BOLD" panose="020B0803020203050203" charset="-78"/>
                <a:cs typeface="DIN NEXT™ ARABIC BOLD" panose="020B0803020203050203" charset="-78"/>
              </a:rPr>
              <a:t> </a:t>
            </a:r>
            <a:endParaRPr lang="en-US" sz="4400" dirty="0">
              <a:solidFill>
                <a:srgbClr val="FFFFFF"/>
              </a:solidFill>
              <a:latin typeface="DIN NEXT™ ARABIC BOLD" panose="020B0803020203050203" charset="-78"/>
              <a:cs typeface="DIN NEXT™ ARABIC BOLD" panose="020B0803020203050203" charset="-78"/>
            </a:endParaRPr>
          </a:p>
        </p:txBody>
      </p:sp>
      <p:pic>
        <p:nvPicPr>
          <p:cNvPr id="17" name="صورة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56338" y="2492376"/>
            <a:ext cx="762750" cy="762750"/>
          </a:xfrm>
          <a:prstGeom prst="rect">
            <a:avLst/>
          </a:prstGeom>
        </p:spPr>
      </p:pic>
      <p:sp>
        <p:nvSpPr>
          <p:cNvPr id="18" name="مستطيل ذو زوايا قطرية مستديرة 17"/>
          <p:cNvSpPr/>
          <p:nvPr/>
        </p:nvSpPr>
        <p:spPr>
          <a:xfrm>
            <a:off x="11278324" y="6272341"/>
            <a:ext cx="3657600" cy="737084"/>
          </a:xfrm>
          <a:prstGeom prst="round2DiagRect">
            <a:avLst/>
          </a:prstGeom>
        </p:spPr>
        <p:style>
          <a:lnRef idx="2">
            <a:schemeClr val="accent1">
              <a:shade val="50000"/>
            </a:schemeClr>
          </a:lnRef>
          <a:fillRef idx="1003">
            <a:schemeClr val="dk2"/>
          </a:fillRef>
          <a:effectRef idx="0">
            <a:schemeClr val="accent1"/>
          </a:effectRef>
          <a:fontRef idx="minor">
            <a:schemeClr val="lt1"/>
          </a:fontRef>
        </p:style>
        <p:txBody>
          <a:bodyPr rtlCol="1" anchor="ctr"/>
          <a:lstStyle/>
          <a:p>
            <a:pPr lvl="0" algn="ctr" rtl="1">
              <a:lnSpc>
                <a:spcPts val="4302"/>
              </a:lnSpc>
              <a:spcBef>
                <a:spcPct val="0"/>
              </a:spcBef>
            </a:pPr>
            <a:r>
              <a:rPr lang="en-US" sz="2400" dirty="0" err="1">
                <a:solidFill>
                  <a:srgbClr val="FFFFFF"/>
                </a:solidFill>
                <a:latin typeface="DIN NEXT™ ARABIC BOLD" panose="020B0803020203050203" charset="-78"/>
                <a:cs typeface="DIN NEXT™ ARABIC BOLD" panose="020B0803020203050203" charset="-78"/>
              </a:rPr>
              <a:t>البرمجيات</a:t>
            </a:r>
            <a:endParaRPr lang="en-US" sz="2400" dirty="0">
              <a:solidFill>
                <a:srgbClr val="FFFFFF"/>
              </a:solidFill>
              <a:latin typeface="DIN NEXT™ ARABIC BOLD" panose="020B0803020203050203" charset="-78"/>
              <a:cs typeface="DIN NEXT™ ARABIC BOLD" panose="020B0803020203050203" charset="-78"/>
            </a:endParaRPr>
          </a:p>
        </p:txBody>
      </p:sp>
      <p:pic>
        <p:nvPicPr>
          <p:cNvPr id="19" name="صورة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433948" y="6246675"/>
            <a:ext cx="762750" cy="762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71000"/>
          </a:blip>
          <a:srcRect/>
          <a:stretch>
            <a:fillRect/>
          </a:stretch>
        </p:blipFill>
        <p:spPr>
          <a:xfrm>
            <a:off x="0" y="38102"/>
            <a:ext cx="18288000" cy="10287000"/>
          </a:xfrm>
          <a:prstGeom prst="rect">
            <a:avLst/>
          </a:prstGeom>
        </p:spPr>
      </p:pic>
      <p:pic>
        <p:nvPicPr>
          <p:cNvPr id="3" name="Picture 3"/>
          <p:cNvPicPr>
            <a:picLocks noChangeAspect="1"/>
          </p:cNvPicPr>
          <p:nvPr/>
        </p:nvPicPr>
        <p:blipFill>
          <a:blip r:embed="rId3"/>
          <a:srcRect t="16363" b="17045"/>
          <a:stretch>
            <a:fillRect/>
          </a:stretch>
        </p:blipFill>
        <p:spPr>
          <a:xfrm>
            <a:off x="662673" y="384254"/>
            <a:ext cx="1985133" cy="1321912"/>
          </a:xfrm>
          <a:prstGeom prst="rect">
            <a:avLst/>
          </a:prstGeom>
        </p:spPr>
      </p:pic>
      <p:sp>
        <p:nvSpPr>
          <p:cNvPr id="5" name="TextBox 5"/>
          <p:cNvSpPr txBox="1"/>
          <p:nvPr/>
        </p:nvSpPr>
        <p:spPr>
          <a:xfrm>
            <a:off x="3962400" y="785786"/>
            <a:ext cx="13930837" cy="961802"/>
          </a:xfrm>
          <a:prstGeom prst="rect">
            <a:avLst/>
          </a:prstGeom>
        </p:spPr>
        <p:txBody>
          <a:bodyPr wrap="square" lIns="0" tIns="0" rIns="0" bIns="0" rtlCol="0" anchor="t">
            <a:spAutoFit/>
          </a:bodyPr>
          <a:lstStyle/>
          <a:p>
            <a:pPr marL="0" lvl="1" indent="0" algn="r" rtl="1">
              <a:lnSpc>
                <a:spcPts val="7545"/>
              </a:lnSpc>
              <a:spcBef>
                <a:spcPct val="0"/>
              </a:spcBef>
            </a:pPr>
            <a:r>
              <a:rPr lang="en-US" sz="5389" dirty="0" err="1">
                <a:solidFill>
                  <a:srgbClr val="146555"/>
                </a:solidFill>
                <a:latin typeface="DIN NEXT™ ARABIC BOLD" panose="020B0803020203050203" charset="-78"/>
                <a:cs typeface="DIN NEXT™ ARABIC BOLD" panose="020B0803020203050203" charset="-78"/>
              </a:rPr>
              <a:t>مخرجات</a:t>
            </a:r>
            <a:r>
              <a:rPr lang="en-US" sz="5389" dirty="0">
                <a:solidFill>
                  <a:srgbClr val="146555"/>
                </a:solidFill>
                <a:latin typeface="DIN NEXT™ ARABIC BOLD" panose="020B0803020203050203" charset="-78"/>
                <a:cs typeface="DIN NEXT™ ARABIC BOLD" panose="020B0803020203050203" charset="-78"/>
              </a:rPr>
              <a:t> </a:t>
            </a:r>
            <a:r>
              <a:rPr lang="en-US" sz="5389" dirty="0" err="1">
                <a:solidFill>
                  <a:srgbClr val="146555"/>
                </a:solidFill>
                <a:latin typeface="DIN NEXT™ ARABIC BOLD" panose="020B0803020203050203" charset="-78"/>
                <a:cs typeface="DIN NEXT™ ARABIC BOLD" panose="020B0803020203050203" charset="-78"/>
              </a:rPr>
              <a:t>مكتب</a:t>
            </a:r>
            <a:r>
              <a:rPr lang="en-US" sz="5389" dirty="0">
                <a:solidFill>
                  <a:srgbClr val="146555"/>
                </a:solidFill>
                <a:latin typeface="DIN NEXT™ ARABIC BOLD" panose="020B0803020203050203" charset="-78"/>
                <a:cs typeface="DIN NEXT™ ARABIC BOLD" panose="020B0803020203050203" charset="-78"/>
              </a:rPr>
              <a:t> </a:t>
            </a:r>
            <a:r>
              <a:rPr lang="en-US" sz="5389" dirty="0" err="1">
                <a:solidFill>
                  <a:srgbClr val="146555"/>
                </a:solidFill>
                <a:latin typeface="DIN NEXT™ ARABIC BOLD" panose="020B0803020203050203" charset="-78"/>
                <a:cs typeface="DIN NEXT™ ARABIC BOLD" panose="020B0803020203050203" charset="-78"/>
              </a:rPr>
              <a:t>ادارة</a:t>
            </a:r>
            <a:r>
              <a:rPr lang="en-US" sz="5389" dirty="0">
                <a:solidFill>
                  <a:srgbClr val="146555"/>
                </a:solidFill>
                <a:latin typeface="DIN NEXT™ ARABIC BOLD" panose="020B0803020203050203" charset="-78"/>
                <a:cs typeface="DIN NEXT™ ARABIC BOLD" panose="020B0803020203050203" charset="-78"/>
              </a:rPr>
              <a:t> </a:t>
            </a:r>
            <a:r>
              <a:rPr lang="en-US" sz="5389" dirty="0" err="1">
                <a:solidFill>
                  <a:srgbClr val="146555"/>
                </a:solidFill>
                <a:latin typeface="DIN NEXT™ ARABIC BOLD" panose="020B0803020203050203" charset="-78"/>
                <a:cs typeface="DIN NEXT™ ARABIC BOLD" panose="020B0803020203050203" charset="-78"/>
              </a:rPr>
              <a:t>المحافظ</a:t>
            </a:r>
            <a:r>
              <a:rPr lang="en-US" sz="5389" dirty="0">
                <a:solidFill>
                  <a:srgbClr val="146555"/>
                </a:solidFill>
                <a:latin typeface="DIN NEXT™ ARABIC BOLD" panose="020B0803020203050203" charset="-78"/>
                <a:cs typeface="DIN NEXT™ ARABIC BOLD" panose="020B0803020203050203" charset="-78"/>
              </a:rPr>
              <a:t> </a:t>
            </a:r>
            <a:r>
              <a:rPr lang="en-US" sz="5389" dirty="0" err="1">
                <a:solidFill>
                  <a:srgbClr val="146555"/>
                </a:solidFill>
                <a:latin typeface="DIN NEXT™ ARABIC BOLD" panose="020B0803020203050203" charset="-78"/>
                <a:cs typeface="DIN NEXT™ ARABIC BOLD" panose="020B0803020203050203" charset="-78"/>
              </a:rPr>
              <a:t>والبرامج</a:t>
            </a:r>
            <a:r>
              <a:rPr lang="en-US" sz="5389" dirty="0">
                <a:solidFill>
                  <a:srgbClr val="146555"/>
                </a:solidFill>
                <a:latin typeface="DIN NEXT™ ARABIC BOLD" panose="020B0803020203050203" charset="-78"/>
                <a:cs typeface="DIN NEXT™ ARABIC BOLD" panose="020B0803020203050203" charset="-78"/>
              </a:rPr>
              <a:t> و </a:t>
            </a:r>
            <a:r>
              <a:rPr lang="en-US" sz="5389" dirty="0" err="1">
                <a:solidFill>
                  <a:srgbClr val="146555"/>
                </a:solidFill>
                <a:latin typeface="DIN NEXT™ ARABIC BOLD" panose="020B0803020203050203" charset="-78"/>
                <a:cs typeface="DIN NEXT™ ARABIC BOLD" panose="020B0803020203050203" charset="-78"/>
              </a:rPr>
              <a:t>المشاريع</a:t>
            </a:r>
            <a:r>
              <a:rPr lang="en-US" sz="5389" dirty="0">
                <a:solidFill>
                  <a:srgbClr val="146555"/>
                </a:solidFill>
                <a:latin typeface="DIN NEXT™ ARABIC BOLD" panose="020B0803020203050203" charset="-78"/>
                <a:cs typeface="DIN NEXT™ ARABIC BOLD" panose="020B0803020203050203" charset="-78"/>
              </a:rPr>
              <a:t> </a:t>
            </a:r>
          </a:p>
        </p:txBody>
      </p:sp>
      <p:sp>
        <p:nvSpPr>
          <p:cNvPr id="6" name="TextBox 6"/>
          <p:cNvSpPr txBox="1"/>
          <p:nvPr/>
        </p:nvSpPr>
        <p:spPr>
          <a:xfrm>
            <a:off x="662673" y="3420720"/>
            <a:ext cx="15841204" cy="5981738"/>
          </a:xfrm>
          <a:prstGeom prst="rect">
            <a:avLst/>
          </a:prstGeom>
        </p:spPr>
        <p:txBody>
          <a:bodyPr lIns="0" tIns="0" rIns="0" bIns="0" rtlCol="0" anchor="t">
            <a:spAutoFit/>
          </a:bodyPr>
          <a:lstStyle/>
          <a:p>
            <a:pPr marL="728342" lvl="1" indent="-364171" algn="r" rtl="1">
              <a:lnSpc>
                <a:spcPts val="4722"/>
              </a:lnSpc>
              <a:buFont typeface="Arial"/>
              <a:buChar char="•"/>
            </a:pPr>
            <a:r>
              <a:rPr lang="en-US" sz="3373" dirty="0" err="1">
                <a:solidFill>
                  <a:srgbClr val="545454"/>
                </a:solidFill>
                <a:cs typeface="29LT Zarid Serif SemiBold"/>
              </a:rPr>
              <a:t>لوحة</a:t>
            </a:r>
            <a:r>
              <a:rPr lang="en-US" sz="3373" dirty="0">
                <a:solidFill>
                  <a:srgbClr val="545454"/>
                </a:solidFill>
                <a:cs typeface="29LT Zarid Serif SemiBold"/>
              </a:rPr>
              <a:t> </a:t>
            </a:r>
            <a:r>
              <a:rPr lang="en-US" sz="3373" dirty="0" err="1">
                <a:solidFill>
                  <a:srgbClr val="545454"/>
                </a:solidFill>
                <a:cs typeface="29LT Zarid Serif SemiBold"/>
              </a:rPr>
              <a:t>المعلومات</a:t>
            </a:r>
            <a:r>
              <a:rPr lang="en-US" sz="3373" dirty="0">
                <a:solidFill>
                  <a:srgbClr val="545454"/>
                </a:solidFill>
                <a:cs typeface="29LT Zarid Serif SemiBold"/>
              </a:rPr>
              <a:t> </a:t>
            </a:r>
            <a:r>
              <a:rPr lang="en-US" sz="3373" dirty="0" err="1">
                <a:solidFill>
                  <a:srgbClr val="545454"/>
                </a:solidFill>
                <a:cs typeface="29LT Zarid Serif SemiBold"/>
              </a:rPr>
              <a:t>التنفيذية</a:t>
            </a:r>
            <a:endParaRPr lang="en-US" sz="3373" dirty="0">
              <a:solidFill>
                <a:srgbClr val="545454"/>
              </a:solidFill>
              <a:cs typeface="29LT Zarid Serif SemiBold"/>
            </a:endParaRPr>
          </a:p>
          <a:p>
            <a:pPr marL="728342" lvl="1" indent="-364171" algn="r" rtl="1">
              <a:lnSpc>
                <a:spcPts val="4722"/>
              </a:lnSpc>
              <a:buFont typeface="Arial"/>
              <a:buChar char="•"/>
            </a:pPr>
            <a:r>
              <a:rPr lang="en-US" sz="3373" dirty="0" err="1">
                <a:solidFill>
                  <a:srgbClr val="545454"/>
                </a:solidFill>
                <a:cs typeface="29LT Zarid Serif SemiBold"/>
              </a:rPr>
              <a:t>لوحات</a:t>
            </a:r>
            <a:r>
              <a:rPr lang="en-US" sz="3373" dirty="0">
                <a:solidFill>
                  <a:srgbClr val="545454"/>
                </a:solidFill>
                <a:cs typeface="29LT Zarid Serif SemiBold"/>
              </a:rPr>
              <a:t> </a:t>
            </a:r>
            <a:r>
              <a:rPr lang="en-US" sz="3373" dirty="0" err="1">
                <a:solidFill>
                  <a:srgbClr val="545454"/>
                </a:solidFill>
                <a:cs typeface="29LT Zarid Serif SemiBold"/>
              </a:rPr>
              <a:t>معلومات</a:t>
            </a:r>
            <a:r>
              <a:rPr lang="en-US" sz="3373" dirty="0">
                <a:solidFill>
                  <a:srgbClr val="545454"/>
                </a:solidFill>
                <a:cs typeface="29LT Zarid Serif SemiBold"/>
              </a:rPr>
              <a:t> </a:t>
            </a:r>
            <a:r>
              <a:rPr lang="en-US" sz="3373" dirty="0" err="1">
                <a:solidFill>
                  <a:srgbClr val="545454"/>
                </a:solidFill>
                <a:cs typeface="29LT Zarid Serif SemiBold"/>
              </a:rPr>
              <a:t>الوكالات</a:t>
            </a:r>
            <a:r>
              <a:rPr lang="en-US" sz="3373" dirty="0">
                <a:solidFill>
                  <a:srgbClr val="545454"/>
                </a:solidFill>
                <a:cs typeface="29LT Zarid Serif SemiBold"/>
              </a:rPr>
              <a:t> </a:t>
            </a:r>
            <a:r>
              <a:rPr lang="en-US" sz="3373" dirty="0" err="1">
                <a:solidFill>
                  <a:srgbClr val="545454"/>
                </a:solidFill>
                <a:cs typeface="29LT Zarid Serif SemiBold"/>
              </a:rPr>
              <a:t>والبلديات</a:t>
            </a:r>
            <a:endParaRPr lang="en-US" sz="3373" dirty="0">
              <a:solidFill>
                <a:srgbClr val="545454"/>
              </a:solidFill>
              <a:cs typeface="29LT Zarid Serif SemiBold"/>
            </a:endParaRPr>
          </a:p>
          <a:p>
            <a:pPr marL="728342" lvl="1" indent="-364171" algn="r" rtl="1">
              <a:lnSpc>
                <a:spcPts val="4722"/>
              </a:lnSpc>
              <a:buFont typeface="Arial"/>
              <a:buChar char="•"/>
            </a:pPr>
            <a:r>
              <a:rPr lang="en-US" sz="3373" dirty="0" err="1">
                <a:solidFill>
                  <a:srgbClr val="545454"/>
                </a:solidFill>
                <a:cs typeface="29LT Zarid Serif SemiBold"/>
              </a:rPr>
              <a:t>لوحة</a:t>
            </a:r>
            <a:r>
              <a:rPr lang="en-US" sz="3373" dirty="0">
                <a:solidFill>
                  <a:srgbClr val="545454"/>
                </a:solidFill>
                <a:cs typeface="29LT Zarid Serif SemiBold"/>
              </a:rPr>
              <a:t> </a:t>
            </a:r>
            <a:r>
              <a:rPr lang="en-US" sz="3373" dirty="0" err="1">
                <a:solidFill>
                  <a:srgbClr val="545454"/>
                </a:solidFill>
                <a:cs typeface="29LT Zarid Serif SemiBold"/>
              </a:rPr>
              <a:t>معلومات</a:t>
            </a:r>
            <a:r>
              <a:rPr lang="en-US" sz="3373" dirty="0">
                <a:solidFill>
                  <a:srgbClr val="545454"/>
                </a:solidFill>
                <a:cs typeface="29LT Zarid Serif SemiBold"/>
              </a:rPr>
              <a:t> </a:t>
            </a:r>
            <a:r>
              <a:rPr lang="en-US" sz="3373" dirty="0" err="1">
                <a:solidFill>
                  <a:srgbClr val="545454"/>
                </a:solidFill>
                <a:cs typeface="29LT Zarid Serif SemiBold"/>
              </a:rPr>
              <a:t>المشاريع</a:t>
            </a:r>
            <a:r>
              <a:rPr lang="en-US" sz="3373" dirty="0">
                <a:solidFill>
                  <a:srgbClr val="545454"/>
                </a:solidFill>
                <a:cs typeface="29LT Zarid Serif SemiBold"/>
              </a:rPr>
              <a:t> </a:t>
            </a:r>
            <a:r>
              <a:rPr lang="en-US" sz="3373" dirty="0" err="1">
                <a:solidFill>
                  <a:srgbClr val="545454"/>
                </a:solidFill>
                <a:cs typeface="29LT Zarid Serif SemiBold"/>
              </a:rPr>
              <a:t>المؤسسية</a:t>
            </a:r>
            <a:endParaRPr lang="en-US" sz="3373" dirty="0">
              <a:solidFill>
                <a:srgbClr val="545454"/>
              </a:solidFill>
              <a:cs typeface="29LT Zarid Serif SemiBold"/>
            </a:endParaRPr>
          </a:p>
          <a:p>
            <a:pPr marL="728342" lvl="1" indent="-364171" algn="r" rtl="1">
              <a:lnSpc>
                <a:spcPts val="4722"/>
              </a:lnSpc>
              <a:buFont typeface="Arial"/>
              <a:buChar char="•"/>
            </a:pPr>
            <a:r>
              <a:rPr lang="en-US" sz="3373" dirty="0" err="1">
                <a:solidFill>
                  <a:srgbClr val="545454"/>
                </a:solidFill>
                <a:cs typeface="29LT Zarid Serif SemiBold"/>
              </a:rPr>
              <a:t>تطوير</a:t>
            </a:r>
            <a:r>
              <a:rPr lang="en-US" sz="3373" dirty="0">
                <a:solidFill>
                  <a:srgbClr val="545454"/>
                </a:solidFill>
                <a:cs typeface="29LT Zarid Serif SemiBold"/>
              </a:rPr>
              <a:t> </a:t>
            </a:r>
            <a:r>
              <a:rPr lang="en-US" sz="3373" dirty="0" err="1">
                <a:solidFill>
                  <a:srgbClr val="545454"/>
                </a:solidFill>
                <a:cs typeface="29LT Zarid Serif SemiBold"/>
              </a:rPr>
              <a:t>لوحة</a:t>
            </a:r>
            <a:r>
              <a:rPr lang="en-US" sz="3373" dirty="0">
                <a:solidFill>
                  <a:srgbClr val="545454"/>
                </a:solidFill>
                <a:cs typeface="29LT Zarid Serif SemiBold"/>
              </a:rPr>
              <a:t> </a:t>
            </a:r>
            <a:r>
              <a:rPr lang="en-US" sz="3373" dirty="0" err="1">
                <a:solidFill>
                  <a:srgbClr val="545454"/>
                </a:solidFill>
                <a:cs typeface="29LT Zarid Serif SemiBold"/>
              </a:rPr>
              <a:t>معلومات</a:t>
            </a:r>
            <a:r>
              <a:rPr lang="en-US" sz="3373" dirty="0">
                <a:solidFill>
                  <a:srgbClr val="545454"/>
                </a:solidFill>
                <a:cs typeface="29LT Zarid Serif SemiBold"/>
              </a:rPr>
              <a:t> </a:t>
            </a:r>
            <a:r>
              <a:rPr lang="en-US" sz="3373" dirty="0" err="1">
                <a:solidFill>
                  <a:srgbClr val="545454"/>
                </a:solidFill>
                <a:cs typeface="29LT Zarid Serif SemiBold"/>
              </a:rPr>
              <a:t>لمتابعة</a:t>
            </a:r>
            <a:r>
              <a:rPr lang="en-US" sz="3373" dirty="0">
                <a:solidFill>
                  <a:srgbClr val="545454"/>
                </a:solidFill>
                <a:cs typeface="29LT Zarid Serif SemiBold"/>
              </a:rPr>
              <a:t> </a:t>
            </a:r>
            <a:r>
              <a:rPr lang="en-US" sz="3373" dirty="0" err="1">
                <a:solidFill>
                  <a:srgbClr val="545454"/>
                </a:solidFill>
                <a:cs typeface="29LT Zarid Serif SemiBold"/>
              </a:rPr>
              <a:t>أداء</a:t>
            </a:r>
            <a:r>
              <a:rPr lang="en-US" sz="3373" dirty="0">
                <a:solidFill>
                  <a:srgbClr val="545454"/>
                </a:solidFill>
                <a:cs typeface="29LT Zarid Serif SemiBold"/>
              </a:rPr>
              <a:t> و </a:t>
            </a:r>
            <a:r>
              <a:rPr lang="en-US" sz="3373" dirty="0" err="1">
                <a:solidFill>
                  <a:srgbClr val="545454"/>
                </a:solidFill>
                <a:cs typeface="29LT Zarid Serif SemiBold"/>
              </a:rPr>
              <a:t>إنجاز</a:t>
            </a:r>
            <a:r>
              <a:rPr lang="en-US" sz="3373" dirty="0">
                <a:solidFill>
                  <a:srgbClr val="545454"/>
                </a:solidFill>
                <a:cs typeface="29LT Zarid Serif SemiBold"/>
              </a:rPr>
              <a:t> </a:t>
            </a:r>
            <a:r>
              <a:rPr lang="en-US" sz="3373" dirty="0" err="1">
                <a:solidFill>
                  <a:srgbClr val="545454"/>
                </a:solidFill>
                <a:cs typeface="29LT Zarid Serif SemiBold"/>
              </a:rPr>
              <a:t>المبادرات</a:t>
            </a:r>
            <a:r>
              <a:rPr lang="en-US" sz="3373" dirty="0">
                <a:solidFill>
                  <a:srgbClr val="545454"/>
                </a:solidFill>
                <a:cs typeface="29LT Zarid Serif SemiBold"/>
              </a:rPr>
              <a:t> </a:t>
            </a:r>
            <a:r>
              <a:rPr lang="en-US" sz="3373" dirty="0" err="1">
                <a:solidFill>
                  <a:srgbClr val="545454"/>
                </a:solidFill>
                <a:cs typeface="29LT Zarid Serif SemiBold"/>
              </a:rPr>
              <a:t>الاستراتيجية</a:t>
            </a:r>
            <a:r>
              <a:rPr lang="en-US" sz="3373" dirty="0">
                <a:solidFill>
                  <a:srgbClr val="545454"/>
                </a:solidFill>
                <a:cs typeface="29LT Zarid Serif SemiBold"/>
              </a:rPr>
              <a:t> </a:t>
            </a:r>
            <a:r>
              <a:rPr lang="en-US" sz="3373" dirty="0" err="1">
                <a:solidFill>
                  <a:srgbClr val="545454"/>
                </a:solidFill>
                <a:cs typeface="29LT Zarid Serif SemiBold"/>
              </a:rPr>
              <a:t>والمحافظ</a:t>
            </a:r>
            <a:r>
              <a:rPr lang="en-US" sz="3373" dirty="0">
                <a:solidFill>
                  <a:srgbClr val="545454"/>
                </a:solidFill>
                <a:cs typeface="29LT Zarid Serif SemiBold"/>
              </a:rPr>
              <a:t> </a:t>
            </a:r>
            <a:r>
              <a:rPr lang="en-US" sz="3373" dirty="0" err="1">
                <a:solidFill>
                  <a:srgbClr val="545454"/>
                </a:solidFill>
                <a:cs typeface="29LT Zarid Serif SemiBold"/>
              </a:rPr>
              <a:t>وتصميم</a:t>
            </a:r>
            <a:r>
              <a:rPr lang="en-US" sz="3373" dirty="0">
                <a:solidFill>
                  <a:srgbClr val="545454"/>
                </a:solidFill>
                <a:cs typeface="29LT Zarid Serif SemiBold"/>
              </a:rPr>
              <a:t> </a:t>
            </a:r>
            <a:r>
              <a:rPr lang="en-US" sz="3373" dirty="0" err="1">
                <a:solidFill>
                  <a:srgbClr val="545454"/>
                </a:solidFill>
                <a:cs typeface="29LT Zarid Serif SemiBold"/>
              </a:rPr>
              <a:t>هيكلة</a:t>
            </a:r>
            <a:r>
              <a:rPr lang="en-US" sz="3373" dirty="0">
                <a:solidFill>
                  <a:srgbClr val="545454"/>
                </a:solidFill>
                <a:cs typeface="29LT Zarid Serif SemiBold"/>
              </a:rPr>
              <a:t> </a:t>
            </a:r>
            <a:r>
              <a:rPr lang="en-US" sz="3373" dirty="0" err="1">
                <a:solidFill>
                  <a:srgbClr val="545454"/>
                </a:solidFill>
                <a:cs typeface="29LT Zarid Serif SemiBold"/>
              </a:rPr>
              <a:t>تدفق</a:t>
            </a:r>
            <a:r>
              <a:rPr lang="en-US" sz="3373" dirty="0">
                <a:solidFill>
                  <a:srgbClr val="545454"/>
                </a:solidFill>
                <a:cs typeface="29LT Zarid Serif SemiBold"/>
              </a:rPr>
              <a:t> </a:t>
            </a:r>
            <a:r>
              <a:rPr lang="en-US" sz="3373" dirty="0" err="1">
                <a:solidFill>
                  <a:srgbClr val="545454"/>
                </a:solidFill>
                <a:cs typeface="29LT Zarid Serif SemiBold"/>
              </a:rPr>
              <a:t>البيانات</a:t>
            </a:r>
            <a:endParaRPr lang="en-US" sz="3373" dirty="0">
              <a:solidFill>
                <a:srgbClr val="545454"/>
              </a:solidFill>
              <a:cs typeface="29LT Zarid Serif SemiBold"/>
            </a:endParaRPr>
          </a:p>
          <a:p>
            <a:pPr marL="728342" lvl="1" indent="-364171" algn="r" rtl="1">
              <a:lnSpc>
                <a:spcPts val="4722"/>
              </a:lnSpc>
              <a:buFont typeface="Arial"/>
              <a:buChar char="•"/>
            </a:pPr>
            <a:r>
              <a:rPr lang="en-US" sz="3373" dirty="0" err="1">
                <a:solidFill>
                  <a:srgbClr val="545454"/>
                </a:solidFill>
                <a:cs typeface="29LT Zarid Serif SemiBold"/>
              </a:rPr>
              <a:t>لوحة</a:t>
            </a:r>
            <a:r>
              <a:rPr lang="en-US" sz="3373" dirty="0">
                <a:solidFill>
                  <a:srgbClr val="545454"/>
                </a:solidFill>
                <a:cs typeface="29LT Zarid Serif SemiBold"/>
              </a:rPr>
              <a:t> </a:t>
            </a:r>
            <a:r>
              <a:rPr lang="en-US" sz="3373" dirty="0" err="1">
                <a:solidFill>
                  <a:srgbClr val="545454"/>
                </a:solidFill>
                <a:cs typeface="29LT Zarid Serif SemiBold"/>
              </a:rPr>
              <a:t>معلومات</a:t>
            </a:r>
            <a:r>
              <a:rPr lang="en-US" sz="3373" dirty="0">
                <a:solidFill>
                  <a:srgbClr val="545454"/>
                </a:solidFill>
                <a:cs typeface="29LT Zarid Serif SemiBold"/>
              </a:rPr>
              <a:t> </a:t>
            </a:r>
            <a:r>
              <a:rPr lang="en-US" sz="3373" dirty="0" err="1">
                <a:solidFill>
                  <a:srgbClr val="545454"/>
                </a:solidFill>
                <a:cs typeface="29LT Zarid Serif SemiBold"/>
              </a:rPr>
              <a:t>متابعة</a:t>
            </a:r>
            <a:r>
              <a:rPr lang="en-US" sz="3373" dirty="0">
                <a:solidFill>
                  <a:srgbClr val="545454"/>
                </a:solidFill>
                <a:cs typeface="29LT Zarid Serif SemiBold"/>
              </a:rPr>
              <a:t> </a:t>
            </a:r>
            <a:r>
              <a:rPr lang="en-US" sz="3373" dirty="0" err="1">
                <a:solidFill>
                  <a:srgbClr val="545454"/>
                </a:solidFill>
                <a:cs typeface="29LT Zarid Serif SemiBold"/>
              </a:rPr>
              <a:t>رفع</a:t>
            </a:r>
            <a:r>
              <a:rPr lang="en-US" sz="3373" dirty="0">
                <a:solidFill>
                  <a:srgbClr val="545454"/>
                </a:solidFill>
                <a:cs typeface="29LT Zarid Serif SemiBold"/>
              </a:rPr>
              <a:t> </a:t>
            </a:r>
            <a:r>
              <a:rPr lang="en-US" sz="3373" dirty="0" err="1">
                <a:solidFill>
                  <a:srgbClr val="545454"/>
                </a:solidFill>
                <a:cs typeface="29LT Zarid Serif SemiBold"/>
              </a:rPr>
              <a:t>المستندات</a:t>
            </a:r>
            <a:endParaRPr lang="en-US" sz="3373" dirty="0">
              <a:solidFill>
                <a:srgbClr val="545454"/>
              </a:solidFill>
              <a:cs typeface="29LT Zarid Serif SemiBold"/>
            </a:endParaRPr>
          </a:p>
          <a:p>
            <a:pPr marL="728342" lvl="1" indent="-364171" algn="r" rtl="1">
              <a:lnSpc>
                <a:spcPts val="4722"/>
              </a:lnSpc>
              <a:buFont typeface="Arial"/>
              <a:buChar char="•"/>
            </a:pPr>
            <a:r>
              <a:rPr lang="en-US" sz="3373" dirty="0" err="1">
                <a:solidFill>
                  <a:srgbClr val="545454"/>
                </a:solidFill>
                <a:cs typeface="29LT Zarid Serif SemiBold"/>
              </a:rPr>
              <a:t>تقارير</a:t>
            </a:r>
            <a:r>
              <a:rPr lang="en-US" sz="3373" dirty="0">
                <a:solidFill>
                  <a:srgbClr val="545454"/>
                </a:solidFill>
                <a:cs typeface="29LT Zarid Serif SemiBold"/>
              </a:rPr>
              <a:t> </a:t>
            </a:r>
            <a:r>
              <a:rPr lang="en-US" sz="3373" dirty="0" err="1">
                <a:solidFill>
                  <a:srgbClr val="545454"/>
                </a:solidFill>
                <a:cs typeface="29LT Zarid Serif SemiBold"/>
              </a:rPr>
              <a:t>تقدم</a:t>
            </a:r>
            <a:r>
              <a:rPr lang="en-US" sz="3373" dirty="0">
                <a:solidFill>
                  <a:srgbClr val="545454"/>
                </a:solidFill>
                <a:cs typeface="29LT Zarid Serif SemiBold"/>
              </a:rPr>
              <a:t> </a:t>
            </a:r>
            <a:r>
              <a:rPr lang="en-US" sz="3373" dirty="0" err="1">
                <a:solidFill>
                  <a:srgbClr val="545454"/>
                </a:solidFill>
                <a:cs typeface="29LT Zarid Serif SemiBold"/>
              </a:rPr>
              <a:t>المشاريع</a:t>
            </a:r>
            <a:r>
              <a:rPr lang="en-US" sz="3373" dirty="0">
                <a:solidFill>
                  <a:srgbClr val="545454"/>
                </a:solidFill>
                <a:cs typeface="29LT Zarid Serif SemiBold"/>
              </a:rPr>
              <a:t> </a:t>
            </a:r>
            <a:r>
              <a:rPr lang="en-US" sz="3373" dirty="0" err="1">
                <a:solidFill>
                  <a:srgbClr val="545454"/>
                </a:solidFill>
                <a:cs typeface="29LT Zarid Serif SemiBold"/>
              </a:rPr>
              <a:t>الشهرية</a:t>
            </a:r>
            <a:r>
              <a:rPr lang="en-US" sz="3373" dirty="0">
                <a:solidFill>
                  <a:srgbClr val="545454"/>
                </a:solidFill>
                <a:cs typeface="29LT Zarid Serif SemiBold"/>
              </a:rPr>
              <a:t> (9)</a:t>
            </a:r>
          </a:p>
          <a:p>
            <a:pPr marL="728342" lvl="1" indent="-364171" algn="r" rtl="1">
              <a:lnSpc>
                <a:spcPts val="4722"/>
              </a:lnSpc>
              <a:buFont typeface="Arial"/>
              <a:buChar char="•"/>
            </a:pPr>
            <a:r>
              <a:rPr lang="en-US" sz="3373" dirty="0" err="1">
                <a:solidFill>
                  <a:srgbClr val="545454"/>
                </a:solidFill>
                <a:cs typeface="29LT Zarid Serif SemiBold"/>
              </a:rPr>
              <a:t>تقارير</a:t>
            </a:r>
            <a:r>
              <a:rPr lang="en-US" sz="3373" dirty="0">
                <a:solidFill>
                  <a:srgbClr val="545454"/>
                </a:solidFill>
                <a:cs typeface="29LT Zarid Serif SemiBold"/>
              </a:rPr>
              <a:t> </a:t>
            </a:r>
            <a:r>
              <a:rPr lang="en-US" sz="3373" dirty="0" err="1">
                <a:solidFill>
                  <a:srgbClr val="545454"/>
                </a:solidFill>
                <a:cs typeface="29LT Zarid Serif SemiBold"/>
              </a:rPr>
              <a:t>استراتيجية</a:t>
            </a:r>
            <a:r>
              <a:rPr lang="en-US" sz="3373" dirty="0">
                <a:solidFill>
                  <a:srgbClr val="545454"/>
                </a:solidFill>
                <a:cs typeface="29LT Zarid Serif SemiBold"/>
              </a:rPr>
              <a:t> (-)</a:t>
            </a:r>
          </a:p>
          <a:p>
            <a:pPr marL="728342" lvl="1" indent="-364171" algn="r" rtl="1">
              <a:lnSpc>
                <a:spcPts val="4722"/>
              </a:lnSpc>
              <a:buFont typeface="Arial"/>
              <a:buChar char="•"/>
            </a:pPr>
            <a:r>
              <a:rPr lang="en-US" sz="3373" dirty="0" err="1">
                <a:solidFill>
                  <a:srgbClr val="545454"/>
                </a:solidFill>
                <a:cs typeface="29LT Zarid Serif SemiBold"/>
              </a:rPr>
              <a:t>تقارير</a:t>
            </a:r>
            <a:r>
              <a:rPr lang="en-US" sz="3373" dirty="0">
                <a:solidFill>
                  <a:srgbClr val="545454"/>
                </a:solidFill>
                <a:cs typeface="29LT Zarid Serif SemiBold"/>
              </a:rPr>
              <a:t> </a:t>
            </a:r>
            <a:r>
              <a:rPr lang="en-US" sz="3373" dirty="0" err="1">
                <a:solidFill>
                  <a:srgbClr val="545454"/>
                </a:solidFill>
                <a:cs typeface="29LT Zarid Serif SemiBold"/>
              </a:rPr>
              <a:t>انشطة</a:t>
            </a:r>
            <a:r>
              <a:rPr lang="en-US" sz="3373" dirty="0">
                <a:solidFill>
                  <a:srgbClr val="545454"/>
                </a:solidFill>
                <a:cs typeface="29LT Zarid Serif SemiBold"/>
              </a:rPr>
              <a:t> </a:t>
            </a:r>
            <a:r>
              <a:rPr lang="en-US" sz="3373" dirty="0" err="1">
                <a:solidFill>
                  <a:srgbClr val="545454"/>
                </a:solidFill>
                <a:cs typeface="29LT Zarid Serif SemiBold"/>
              </a:rPr>
              <a:t>المشروع</a:t>
            </a:r>
            <a:r>
              <a:rPr lang="en-US" sz="3373" dirty="0">
                <a:solidFill>
                  <a:srgbClr val="545454"/>
                </a:solidFill>
                <a:cs typeface="29LT Zarid Serif SemiBold"/>
              </a:rPr>
              <a:t> </a:t>
            </a:r>
            <a:r>
              <a:rPr lang="en-US" sz="3373" dirty="0" err="1">
                <a:solidFill>
                  <a:srgbClr val="545454"/>
                </a:solidFill>
                <a:cs typeface="29LT Zarid Serif SemiBold"/>
              </a:rPr>
              <a:t>أسبوعية</a:t>
            </a:r>
            <a:endParaRPr lang="en-US" sz="3373" dirty="0">
              <a:solidFill>
                <a:srgbClr val="545454"/>
              </a:solidFill>
              <a:cs typeface="29LT Zarid Serif SemiBold"/>
            </a:endParaRPr>
          </a:p>
          <a:p>
            <a:pPr marL="728342" lvl="1" indent="-364171" algn="r" rtl="1">
              <a:lnSpc>
                <a:spcPts val="4722"/>
              </a:lnSpc>
              <a:buFont typeface="Arial"/>
              <a:buChar char="•"/>
            </a:pPr>
            <a:r>
              <a:rPr lang="en-US" sz="3373" dirty="0" err="1">
                <a:solidFill>
                  <a:srgbClr val="545454"/>
                </a:solidFill>
                <a:cs typeface="29LT Zarid Serif SemiBold"/>
              </a:rPr>
              <a:t>التقارير</a:t>
            </a:r>
            <a:r>
              <a:rPr lang="en-US" sz="3373" dirty="0">
                <a:solidFill>
                  <a:srgbClr val="545454"/>
                </a:solidFill>
                <a:cs typeface="29LT Zarid Serif SemiBold"/>
              </a:rPr>
              <a:t> </a:t>
            </a:r>
            <a:r>
              <a:rPr lang="en-US" sz="3373" dirty="0" err="1">
                <a:solidFill>
                  <a:srgbClr val="545454"/>
                </a:solidFill>
                <a:cs typeface="29LT Zarid Serif SemiBold"/>
              </a:rPr>
              <a:t>التنفيذية</a:t>
            </a:r>
            <a:r>
              <a:rPr lang="en-US" sz="3373" dirty="0">
                <a:solidFill>
                  <a:srgbClr val="545454"/>
                </a:solidFill>
                <a:cs typeface="29LT Zarid Serif SemiBold"/>
              </a:rPr>
              <a:t> </a:t>
            </a:r>
            <a:r>
              <a:rPr lang="en-US" sz="3373" dirty="0" err="1">
                <a:solidFill>
                  <a:srgbClr val="545454"/>
                </a:solidFill>
                <a:cs typeface="29LT Zarid Serif SemiBold"/>
              </a:rPr>
              <a:t>نصف</a:t>
            </a:r>
            <a:r>
              <a:rPr lang="en-US" sz="3373" dirty="0">
                <a:solidFill>
                  <a:srgbClr val="545454"/>
                </a:solidFill>
                <a:cs typeface="29LT Zarid Serif SemiBold"/>
              </a:rPr>
              <a:t> </a:t>
            </a:r>
            <a:r>
              <a:rPr lang="en-US" sz="3373" dirty="0" err="1">
                <a:solidFill>
                  <a:srgbClr val="545454"/>
                </a:solidFill>
                <a:cs typeface="29LT Zarid Serif SemiBold"/>
              </a:rPr>
              <a:t>الشهرية</a:t>
            </a:r>
            <a:endParaRPr lang="en-US" sz="3373" dirty="0">
              <a:solidFill>
                <a:srgbClr val="545454"/>
              </a:solidFill>
              <a:cs typeface="29LT Zarid Serif SemiBold"/>
            </a:endParaRPr>
          </a:p>
          <a:p>
            <a:pPr marL="728342" lvl="1" indent="-364171" algn="r" rtl="1">
              <a:lnSpc>
                <a:spcPts val="4722"/>
              </a:lnSpc>
              <a:buFont typeface="Arial"/>
              <a:buChar char="•"/>
            </a:pPr>
            <a:r>
              <a:rPr lang="en-US" sz="3373" dirty="0" err="1">
                <a:solidFill>
                  <a:srgbClr val="545454"/>
                </a:solidFill>
                <a:cs typeface="29LT Zarid Serif SemiBold"/>
              </a:rPr>
              <a:t>تقارير</a:t>
            </a:r>
            <a:r>
              <a:rPr lang="en-US" sz="3373" dirty="0">
                <a:solidFill>
                  <a:srgbClr val="545454"/>
                </a:solidFill>
                <a:cs typeface="29LT Zarid Serif SemiBold"/>
              </a:rPr>
              <a:t> </a:t>
            </a:r>
            <a:r>
              <a:rPr lang="en-US" sz="3373" dirty="0" err="1">
                <a:solidFill>
                  <a:srgbClr val="545454"/>
                </a:solidFill>
                <a:cs typeface="29LT Zarid Serif SemiBold"/>
              </a:rPr>
              <a:t>أسبوعية</a:t>
            </a:r>
            <a:r>
              <a:rPr lang="en-US" sz="3373" dirty="0">
                <a:solidFill>
                  <a:srgbClr val="545454"/>
                </a:solidFill>
                <a:cs typeface="29LT Zarid Serif SemiBold"/>
              </a:rPr>
              <a:t> </a:t>
            </a:r>
            <a:r>
              <a:rPr lang="en-US" sz="3373" dirty="0" err="1">
                <a:solidFill>
                  <a:srgbClr val="545454"/>
                </a:solidFill>
                <a:cs typeface="29LT Zarid Serif SemiBold"/>
              </a:rPr>
              <a:t>عن</a:t>
            </a:r>
            <a:r>
              <a:rPr lang="en-US" sz="3373" dirty="0">
                <a:solidFill>
                  <a:srgbClr val="545454"/>
                </a:solidFill>
                <a:cs typeface="29LT Zarid Serif SemiBold"/>
              </a:rPr>
              <a:t> </a:t>
            </a:r>
            <a:r>
              <a:rPr lang="en-US" sz="3373" dirty="0" err="1">
                <a:solidFill>
                  <a:srgbClr val="545454"/>
                </a:solidFill>
                <a:cs typeface="29LT Zarid Serif SemiBold"/>
              </a:rPr>
              <a:t>حالة</a:t>
            </a:r>
            <a:r>
              <a:rPr lang="en-US" sz="3373" dirty="0">
                <a:solidFill>
                  <a:srgbClr val="545454"/>
                </a:solidFill>
                <a:cs typeface="29LT Zarid Serif SemiBold"/>
              </a:rPr>
              <a:t> </a:t>
            </a:r>
            <a:r>
              <a:rPr lang="en-US" sz="3373" dirty="0" err="1">
                <a:solidFill>
                  <a:srgbClr val="545454"/>
                </a:solidFill>
                <a:cs typeface="29LT Zarid Serif SemiBold"/>
              </a:rPr>
              <a:t>رفع</a:t>
            </a:r>
            <a:r>
              <a:rPr lang="en-US" sz="3373" dirty="0">
                <a:solidFill>
                  <a:srgbClr val="545454"/>
                </a:solidFill>
                <a:cs typeface="29LT Zarid Serif SemiBold"/>
              </a:rPr>
              <a:t> </a:t>
            </a:r>
            <a:r>
              <a:rPr lang="en-US" sz="3373" dirty="0" err="1">
                <a:solidFill>
                  <a:srgbClr val="545454"/>
                </a:solidFill>
                <a:cs typeface="29LT Zarid Serif SemiBold"/>
              </a:rPr>
              <a:t>المستندات</a:t>
            </a:r>
            <a:endParaRPr lang="en-US" sz="3373" dirty="0">
              <a:solidFill>
                <a:srgbClr val="545454"/>
              </a:solidFill>
              <a:cs typeface="29LT Zarid Serif SemiBold"/>
            </a:endParaRPr>
          </a:p>
        </p:txBody>
      </p:sp>
      <p:pic>
        <p:nvPicPr>
          <p:cNvPr id="4" name="صورة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433948" y="2307741"/>
            <a:ext cx="759876" cy="759876"/>
          </a:xfrm>
          <a:prstGeom prst="rect">
            <a:avLst/>
          </a:prstGeom>
        </p:spPr>
      </p:pic>
      <p:sp>
        <p:nvSpPr>
          <p:cNvPr id="11" name="مستطيل ذو زوايا قطرية مستديرة 10"/>
          <p:cNvSpPr/>
          <p:nvPr/>
        </p:nvSpPr>
        <p:spPr>
          <a:xfrm>
            <a:off x="10961900" y="2294832"/>
            <a:ext cx="4224101" cy="785694"/>
          </a:xfrm>
          <a:prstGeom prst="round2DiagRect">
            <a:avLst/>
          </a:prstGeom>
        </p:spPr>
        <p:style>
          <a:lnRef idx="2">
            <a:schemeClr val="accent1">
              <a:shade val="50000"/>
            </a:schemeClr>
          </a:lnRef>
          <a:fillRef idx="1003">
            <a:schemeClr val="dk2"/>
          </a:fillRef>
          <a:effectRef idx="0">
            <a:schemeClr val="accent1"/>
          </a:effectRef>
          <a:fontRef idx="minor">
            <a:schemeClr val="lt1"/>
          </a:fontRef>
        </p:style>
        <p:txBody>
          <a:bodyPr rtlCol="1" anchor="ctr"/>
          <a:lstStyle/>
          <a:p>
            <a:pPr lvl="0" algn="ctr" rtl="1">
              <a:lnSpc>
                <a:spcPts val="4302"/>
              </a:lnSpc>
              <a:spcBef>
                <a:spcPct val="0"/>
              </a:spcBef>
            </a:pPr>
            <a:r>
              <a:rPr lang="en-US" sz="2400" dirty="0" err="1">
                <a:solidFill>
                  <a:srgbClr val="FFFFFF"/>
                </a:solidFill>
                <a:latin typeface="DIN NEXT™ ARABIC BOLD" panose="020B0803020203050203" charset="-78"/>
                <a:cs typeface="DIN NEXT™ ARABIC BOLD" panose="020B0803020203050203" charset="-78"/>
              </a:rPr>
              <a:t>لوحات</a:t>
            </a:r>
            <a:r>
              <a:rPr lang="en-US" sz="2400" dirty="0">
                <a:solidFill>
                  <a:srgbClr val="FFFFFF"/>
                </a:solidFill>
                <a:latin typeface="DIN NEXT™ ARABIC BOLD" panose="020B0803020203050203" charset="-78"/>
                <a:cs typeface="DIN NEXT™ ARABIC BOLD" panose="020B0803020203050203" charset="-78"/>
              </a:rPr>
              <a:t> </a:t>
            </a:r>
            <a:r>
              <a:rPr lang="en-US" sz="2400" dirty="0" err="1">
                <a:solidFill>
                  <a:srgbClr val="FFFFFF"/>
                </a:solidFill>
                <a:latin typeface="DIN NEXT™ ARABIC BOLD" panose="020B0803020203050203" charset="-78"/>
                <a:cs typeface="DIN NEXT™ ARABIC BOLD" panose="020B0803020203050203" charset="-78"/>
              </a:rPr>
              <a:t>المعلومات</a:t>
            </a:r>
            <a:r>
              <a:rPr lang="en-US" sz="2400" dirty="0">
                <a:solidFill>
                  <a:srgbClr val="FFFFFF"/>
                </a:solidFill>
                <a:latin typeface="DIN NEXT™ ARABIC BOLD" panose="020B0803020203050203" charset="-78"/>
                <a:cs typeface="DIN NEXT™ ARABIC BOLD" panose="020B0803020203050203" charset="-78"/>
              </a:rPr>
              <a:t> </a:t>
            </a:r>
            <a:r>
              <a:rPr lang="en-US" sz="2400" dirty="0" err="1">
                <a:solidFill>
                  <a:srgbClr val="FFFFFF"/>
                </a:solidFill>
                <a:latin typeface="DIN NEXT™ ARABIC BOLD" panose="020B0803020203050203" charset="-78"/>
                <a:cs typeface="DIN NEXT™ ARABIC BOLD" panose="020B0803020203050203" charset="-78"/>
              </a:rPr>
              <a:t>والتقارير</a:t>
            </a:r>
            <a:endParaRPr lang="en-US" sz="2400" dirty="0">
              <a:solidFill>
                <a:srgbClr val="FFFFFF"/>
              </a:solidFill>
              <a:latin typeface="DIN NEXT™ ARABIC BOLD" panose="020B0803020203050203" charset="-78"/>
              <a:cs typeface="DIN NEXT™ ARABIC BOLD" panose="020B0803020203050203" charset="-78"/>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71000"/>
          </a:blip>
          <a:srcRect/>
          <a:stretch>
            <a:fillRect/>
          </a:stretch>
        </p:blipFill>
        <p:spPr>
          <a:xfrm>
            <a:off x="0" y="0"/>
            <a:ext cx="18288000" cy="10287000"/>
          </a:xfrm>
          <a:prstGeom prst="rect">
            <a:avLst/>
          </a:prstGeom>
        </p:spPr>
      </p:pic>
      <p:pic>
        <p:nvPicPr>
          <p:cNvPr id="3" name="Picture 3"/>
          <p:cNvPicPr>
            <a:picLocks noChangeAspect="1"/>
          </p:cNvPicPr>
          <p:nvPr/>
        </p:nvPicPr>
        <p:blipFill>
          <a:blip r:embed="rId3"/>
          <a:srcRect t="16363" b="17045"/>
          <a:stretch>
            <a:fillRect/>
          </a:stretch>
        </p:blipFill>
        <p:spPr>
          <a:xfrm>
            <a:off x="662673" y="384254"/>
            <a:ext cx="1985133" cy="1321912"/>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l="16635" r="17407" b="84868"/>
          <a:stretch>
            <a:fillRect/>
          </a:stretch>
        </p:blipFill>
        <p:spPr>
          <a:xfrm>
            <a:off x="7537473" y="2452423"/>
            <a:ext cx="2552045" cy="797922"/>
          </a:xfrm>
          <a:prstGeom prst="rect">
            <a:avLst/>
          </a:prstGeom>
        </p:spPr>
      </p:pic>
      <p:grpSp>
        <p:nvGrpSpPr>
          <p:cNvPr id="6" name="Group 6"/>
          <p:cNvGrpSpPr/>
          <p:nvPr/>
        </p:nvGrpSpPr>
        <p:grpSpPr>
          <a:xfrm>
            <a:off x="1206268" y="3259645"/>
            <a:ext cx="15206565" cy="5998655"/>
            <a:chOff x="0" y="0"/>
            <a:chExt cx="4005021" cy="1579893"/>
          </a:xfrm>
        </p:grpSpPr>
        <p:sp>
          <p:nvSpPr>
            <p:cNvPr id="7" name="Freeform 7"/>
            <p:cNvSpPr/>
            <p:nvPr/>
          </p:nvSpPr>
          <p:spPr>
            <a:xfrm>
              <a:off x="0" y="0"/>
              <a:ext cx="4005021" cy="1579893"/>
            </a:xfrm>
            <a:custGeom>
              <a:avLst/>
              <a:gdLst/>
              <a:ahLst/>
              <a:cxnLst/>
              <a:rect l="l" t="t" r="r" b="b"/>
              <a:pathLst>
                <a:path w="4005021" h="1579893">
                  <a:moveTo>
                    <a:pt x="25965" y="0"/>
                  </a:moveTo>
                  <a:lnTo>
                    <a:pt x="3979056" y="0"/>
                  </a:lnTo>
                  <a:cubicBezTo>
                    <a:pt x="3993396" y="0"/>
                    <a:pt x="4005021" y="11625"/>
                    <a:pt x="4005021" y="25965"/>
                  </a:cubicBezTo>
                  <a:lnTo>
                    <a:pt x="4005021" y="1553928"/>
                  </a:lnTo>
                  <a:cubicBezTo>
                    <a:pt x="4005021" y="1568268"/>
                    <a:pt x="3993396" y="1579893"/>
                    <a:pt x="3979056" y="1579893"/>
                  </a:cubicBezTo>
                  <a:lnTo>
                    <a:pt x="25965" y="1579893"/>
                  </a:lnTo>
                  <a:cubicBezTo>
                    <a:pt x="11625" y="1579893"/>
                    <a:pt x="0" y="1568268"/>
                    <a:pt x="0" y="1553928"/>
                  </a:cubicBezTo>
                  <a:lnTo>
                    <a:pt x="0" y="25965"/>
                  </a:lnTo>
                  <a:cubicBezTo>
                    <a:pt x="0" y="11625"/>
                    <a:pt x="11625" y="0"/>
                    <a:pt x="25965" y="0"/>
                  </a:cubicBezTo>
                  <a:close/>
                </a:path>
              </a:pathLst>
            </a:custGeom>
            <a:solidFill>
              <a:srgbClr val="137B85">
                <a:alpha val="66667"/>
              </a:srgbClr>
            </a:solidFill>
            <a:ln>
              <a:noFill/>
            </a:ln>
          </p:spPr>
        </p:sp>
        <p:sp>
          <p:nvSpPr>
            <p:cNvPr id="8" name="TextBox 8"/>
            <p:cNvSpPr txBox="1"/>
            <p:nvPr/>
          </p:nvSpPr>
          <p:spPr>
            <a:xfrm>
              <a:off x="0" y="-28575"/>
              <a:ext cx="812800" cy="841375"/>
            </a:xfrm>
            <a:prstGeom prst="rect">
              <a:avLst/>
            </a:prstGeom>
          </p:spPr>
          <p:txBody>
            <a:bodyPr lIns="50800" tIns="50800" rIns="50800" bIns="50800" rtlCol="0" anchor="ctr"/>
            <a:lstStyle/>
            <a:p>
              <a:pPr marL="0" lvl="0" indent="0" algn="ctr" rtl="1">
                <a:lnSpc>
                  <a:spcPts val="2342"/>
                </a:lnSpc>
                <a:spcBef>
                  <a:spcPct val="0"/>
                </a:spcBef>
              </a:pPr>
              <a:endParaRPr/>
            </a:p>
          </p:txBody>
        </p:sp>
      </p:grpSp>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119199" y="3853918"/>
            <a:ext cx="1074558" cy="617871"/>
          </a:xfrm>
          <a:prstGeom prst="rect">
            <a:avLst/>
          </a:prstGeom>
        </p:spPr>
      </p:pic>
      <p:sp>
        <p:nvSpPr>
          <p:cNvPr id="11" name="TextBox 11"/>
          <p:cNvSpPr txBox="1"/>
          <p:nvPr/>
        </p:nvSpPr>
        <p:spPr>
          <a:xfrm>
            <a:off x="1322957" y="3831370"/>
            <a:ext cx="13598723" cy="577081"/>
          </a:xfrm>
          <a:prstGeom prst="rect">
            <a:avLst/>
          </a:prstGeom>
        </p:spPr>
        <p:txBody>
          <a:bodyPr wrap="square" lIns="0" tIns="0" rIns="0" bIns="0" rtlCol="0" anchor="t">
            <a:spAutoFit/>
          </a:bodyPr>
          <a:lstStyle/>
          <a:p>
            <a:pPr marL="0" lvl="1" indent="0" algn="r" rtl="1">
              <a:lnSpc>
                <a:spcPts val="4480"/>
              </a:lnSpc>
              <a:spcBef>
                <a:spcPct val="0"/>
              </a:spcBef>
            </a:pPr>
            <a:r>
              <a:rPr lang="en-US" sz="3200" u="none" dirty="0" err="1">
                <a:solidFill>
                  <a:srgbClr val="FFFFFF"/>
                </a:solidFill>
                <a:cs typeface="29LT Zarid Serif SemiBold Bold"/>
              </a:rPr>
              <a:t>العمل</a:t>
            </a:r>
            <a:r>
              <a:rPr lang="en-US" sz="3200" u="none" dirty="0">
                <a:solidFill>
                  <a:srgbClr val="FFFFFF"/>
                </a:solidFill>
                <a:cs typeface="29LT Zarid Serif SemiBold Bold"/>
              </a:rPr>
              <a:t> </a:t>
            </a:r>
            <a:r>
              <a:rPr lang="en-US" sz="3200" u="none" dirty="0" err="1">
                <a:solidFill>
                  <a:srgbClr val="FFFFFF"/>
                </a:solidFill>
                <a:cs typeface="29LT Zarid Serif SemiBold Bold"/>
              </a:rPr>
              <a:t>على</a:t>
            </a:r>
            <a:r>
              <a:rPr lang="en-US" sz="3200" u="none" dirty="0">
                <a:solidFill>
                  <a:srgbClr val="FFFFFF"/>
                </a:solidFill>
                <a:cs typeface="29LT Zarid Serif SemiBold Bold"/>
              </a:rPr>
              <a:t> </a:t>
            </a:r>
            <a:r>
              <a:rPr lang="en-US" sz="3200" u="none" dirty="0" err="1">
                <a:solidFill>
                  <a:srgbClr val="FFFFFF"/>
                </a:solidFill>
                <a:cs typeface="29LT Zarid Serif SemiBold Bold"/>
              </a:rPr>
              <a:t>اعتماد</a:t>
            </a:r>
            <a:r>
              <a:rPr lang="en-US" sz="3200" u="none" dirty="0">
                <a:solidFill>
                  <a:srgbClr val="FFFFFF"/>
                </a:solidFill>
                <a:cs typeface="29LT Zarid Serif SemiBold Bold"/>
              </a:rPr>
              <a:t> </a:t>
            </a:r>
            <a:r>
              <a:rPr lang="en-US" sz="3200" u="none" dirty="0" err="1">
                <a:solidFill>
                  <a:srgbClr val="FFFFFF"/>
                </a:solidFill>
                <a:cs typeface="29LT Zarid Serif SemiBold Bold"/>
              </a:rPr>
              <a:t>مشاريع</a:t>
            </a:r>
            <a:r>
              <a:rPr lang="en-US" sz="3200" u="none" dirty="0">
                <a:solidFill>
                  <a:srgbClr val="FFFFFF"/>
                </a:solidFill>
                <a:cs typeface="29LT Zarid Serif SemiBold Bold"/>
              </a:rPr>
              <a:t> </a:t>
            </a:r>
            <a:r>
              <a:rPr lang="en-US" sz="3200" u="none" dirty="0" err="1">
                <a:solidFill>
                  <a:srgbClr val="FFFFFF"/>
                </a:solidFill>
                <a:cs typeface="29LT Zarid Serif SemiBold Bold"/>
              </a:rPr>
              <a:t>عام</a:t>
            </a:r>
            <a:r>
              <a:rPr lang="en-US" sz="3200" u="none" dirty="0">
                <a:solidFill>
                  <a:srgbClr val="FFFFFF"/>
                </a:solidFill>
                <a:cs typeface="29LT Zarid Serif SemiBold Bold"/>
              </a:rPr>
              <a:t> 2023وتم </a:t>
            </a:r>
            <a:r>
              <a:rPr lang="en-US" sz="3200" u="none" dirty="0" err="1">
                <a:solidFill>
                  <a:srgbClr val="FFFFFF"/>
                </a:solidFill>
                <a:cs typeface="29LT Zarid Serif SemiBold Bold"/>
              </a:rPr>
              <a:t>اكمال</a:t>
            </a:r>
            <a:r>
              <a:rPr lang="en-US" sz="3200" u="none" dirty="0">
                <a:solidFill>
                  <a:srgbClr val="FFFFFF"/>
                </a:solidFill>
                <a:cs typeface="29LT Zarid Serif SemiBold Bold"/>
              </a:rPr>
              <a:t> </a:t>
            </a:r>
            <a:r>
              <a:rPr lang="en-US" sz="3200" u="none" dirty="0" err="1">
                <a:solidFill>
                  <a:srgbClr val="FFFFFF"/>
                </a:solidFill>
                <a:cs typeface="29LT Zarid Serif SemiBold Bold"/>
              </a:rPr>
              <a:t>عدد</a:t>
            </a:r>
            <a:r>
              <a:rPr lang="en-US" sz="3200" u="none" dirty="0">
                <a:solidFill>
                  <a:srgbClr val="FFFFFF"/>
                </a:solidFill>
                <a:cs typeface="29LT Zarid Serif SemiBold Bold"/>
              </a:rPr>
              <a:t> </a:t>
            </a:r>
            <a:r>
              <a:rPr lang="en-US" sz="3200" u="none" dirty="0" err="1">
                <a:solidFill>
                  <a:srgbClr val="FFFFFF"/>
                </a:solidFill>
                <a:cs typeface="29LT Zarid Serif SemiBold Bold"/>
              </a:rPr>
              <a:t>من</a:t>
            </a:r>
            <a:r>
              <a:rPr lang="en-US" sz="3200" u="none" dirty="0">
                <a:solidFill>
                  <a:srgbClr val="FFFFFF"/>
                </a:solidFill>
                <a:cs typeface="29LT Zarid Serif SemiBold Bold"/>
              </a:rPr>
              <a:t> </a:t>
            </a:r>
            <a:r>
              <a:rPr lang="en-US" sz="3200" u="none" dirty="0" err="1">
                <a:solidFill>
                  <a:srgbClr val="FFFFFF"/>
                </a:solidFill>
                <a:cs typeface="29LT Zarid Serif SemiBold Bold"/>
              </a:rPr>
              <a:t>المستندات</a:t>
            </a:r>
            <a:r>
              <a:rPr lang="en-US" sz="3200" u="none" dirty="0">
                <a:solidFill>
                  <a:srgbClr val="FFFFFF"/>
                </a:solidFill>
                <a:cs typeface="29LT Zarid Serif SemiBold Bold"/>
              </a:rPr>
              <a:t> </a:t>
            </a:r>
            <a:r>
              <a:rPr lang="en-US" sz="3200" u="none" dirty="0" err="1">
                <a:solidFill>
                  <a:srgbClr val="FFFFFF"/>
                </a:solidFill>
                <a:cs typeface="29LT Zarid Serif SemiBold Bold"/>
              </a:rPr>
              <a:t>الهامة</a:t>
            </a:r>
            <a:r>
              <a:rPr lang="en-US" sz="3200" u="none" dirty="0">
                <a:solidFill>
                  <a:srgbClr val="FFFFFF"/>
                </a:solidFill>
                <a:cs typeface="29LT Zarid Serif SemiBold Bold"/>
              </a:rPr>
              <a:t> </a:t>
            </a:r>
            <a:r>
              <a:rPr lang="en-US" sz="3200" u="none" dirty="0" err="1">
                <a:solidFill>
                  <a:srgbClr val="FFFFFF"/>
                </a:solidFill>
                <a:cs typeface="29LT Zarid Serif SemiBold Bold"/>
              </a:rPr>
              <a:t>لمشروعي</a:t>
            </a:r>
            <a:r>
              <a:rPr lang="en-US" sz="3200" u="none" dirty="0">
                <a:solidFill>
                  <a:srgbClr val="FFFFFF"/>
                </a:solidFill>
                <a:cs typeface="29LT Zarid Serif SemiBold Bold"/>
              </a:rPr>
              <a:t> </a:t>
            </a:r>
            <a:r>
              <a:rPr lang="en-US" sz="3200" u="none" dirty="0" err="1">
                <a:solidFill>
                  <a:srgbClr val="FFFFFF"/>
                </a:solidFill>
                <a:cs typeface="29LT Zarid Serif SemiBold Bold"/>
              </a:rPr>
              <a:t>الانسنة</a:t>
            </a:r>
            <a:r>
              <a:rPr lang="en-US" sz="3200" u="none" dirty="0">
                <a:solidFill>
                  <a:srgbClr val="FFFFFF"/>
                </a:solidFill>
                <a:cs typeface="29LT Zarid Serif SemiBold Bold"/>
              </a:rPr>
              <a:t> و </a:t>
            </a:r>
            <a:r>
              <a:rPr lang="en-US" sz="3200" u="none" dirty="0" err="1">
                <a:solidFill>
                  <a:srgbClr val="FFFFFF"/>
                </a:solidFill>
                <a:cs typeface="29LT Zarid Serif SemiBold Bold"/>
              </a:rPr>
              <a:t>الشمالية</a:t>
            </a:r>
            <a:r>
              <a:rPr lang="en-US" sz="3200" u="none" dirty="0">
                <a:solidFill>
                  <a:srgbClr val="FFFFFF"/>
                </a:solidFill>
                <a:cs typeface="29LT Zarid Serif SemiBold Bold"/>
              </a:rPr>
              <a:t> .</a:t>
            </a:r>
          </a:p>
        </p:txBody>
      </p:sp>
      <p:pic>
        <p:nvPicPr>
          <p:cNvPr id="12" name="Picture 1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119199" y="4834565"/>
            <a:ext cx="1074558" cy="617871"/>
          </a:xfrm>
          <a:prstGeom prst="rect">
            <a:avLst/>
          </a:prstGeom>
        </p:spPr>
      </p:pic>
      <p:sp>
        <p:nvSpPr>
          <p:cNvPr id="13" name="TextBox 13"/>
          <p:cNvSpPr txBox="1"/>
          <p:nvPr/>
        </p:nvSpPr>
        <p:spPr>
          <a:xfrm>
            <a:off x="1447072" y="4691690"/>
            <a:ext cx="13474608" cy="1747520"/>
          </a:xfrm>
          <a:prstGeom prst="rect">
            <a:avLst/>
          </a:prstGeom>
        </p:spPr>
        <p:txBody>
          <a:bodyPr lIns="0" tIns="0" rIns="0" bIns="0" rtlCol="0" anchor="t">
            <a:spAutoFit/>
          </a:bodyPr>
          <a:lstStyle/>
          <a:p>
            <a:pPr marL="0" lvl="1" indent="0" algn="r" rtl="1">
              <a:lnSpc>
                <a:spcPts val="4480"/>
              </a:lnSpc>
              <a:spcBef>
                <a:spcPct val="0"/>
              </a:spcBef>
            </a:pPr>
            <a:r>
              <a:rPr lang="en-US" sz="3200">
                <a:solidFill>
                  <a:srgbClr val="FFFFFF"/>
                </a:solidFill>
                <a:cs typeface="29LT Zarid Serif SemiBold Bold"/>
              </a:rPr>
              <a:t>تم التواصل مع الوزارة لشرح اسباب التاخير والحصول علي نموذج مشروع معتمد وقد تم الاجتماع والاتفاق علي اعتماد المشاريع الحاصلة علي تقدير (B)وتم ارسال مشروع تطوير المنطقة المركزية كنموذج لاعتماده وارسال باقي المشاريع تباعا .</a:t>
            </a:r>
          </a:p>
        </p:txBody>
      </p:sp>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119199" y="6723673"/>
            <a:ext cx="1074558" cy="617871"/>
          </a:xfrm>
          <a:prstGeom prst="rect">
            <a:avLst/>
          </a:prstGeom>
        </p:spPr>
      </p:pic>
      <p:sp>
        <p:nvSpPr>
          <p:cNvPr id="15" name="TextBox 15"/>
          <p:cNvSpPr txBox="1"/>
          <p:nvPr/>
        </p:nvSpPr>
        <p:spPr>
          <a:xfrm>
            <a:off x="1322957" y="6677334"/>
            <a:ext cx="13598723" cy="1185545"/>
          </a:xfrm>
          <a:prstGeom prst="rect">
            <a:avLst/>
          </a:prstGeom>
        </p:spPr>
        <p:txBody>
          <a:bodyPr lIns="0" tIns="0" rIns="0" bIns="0" rtlCol="0" anchor="t">
            <a:spAutoFit/>
          </a:bodyPr>
          <a:lstStyle/>
          <a:p>
            <a:pPr marL="0" lvl="1" indent="0" algn="r" rtl="1">
              <a:lnSpc>
                <a:spcPts val="4480"/>
              </a:lnSpc>
              <a:spcBef>
                <a:spcPct val="0"/>
              </a:spcBef>
            </a:pPr>
            <a:r>
              <a:rPr lang="en-US" sz="3200" u="none">
                <a:solidFill>
                  <a:srgbClr val="FFFFFF"/>
                </a:solidFill>
                <a:cs typeface="29LT Zarid Serif SemiBold Bold"/>
              </a:rPr>
              <a:t>تحدي بمشروعي الجسور المصممين بواسطة وزارة النقل وجاري البحث عن حل سريع لاكمال نواقص قوائم التحقق .</a:t>
            </a:r>
          </a:p>
        </p:txBody>
      </p:sp>
      <p:sp>
        <p:nvSpPr>
          <p:cNvPr id="16" name="TextBox 16"/>
          <p:cNvSpPr txBox="1"/>
          <p:nvPr/>
        </p:nvSpPr>
        <p:spPr>
          <a:xfrm>
            <a:off x="2137145" y="8101004"/>
            <a:ext cx="12784535" cy="1154162"/>
          </a:xfrm>
          <a:prstGeom prst="rect">
            <a:avLst/>
          </a:prstGeom>
        </p:spPr>
        <p:txBody>
          <a:bodyPr lIns="0" tIns="0" rIns="0" bIns="0" rtlCol="0" anchor="t">
            <a:spAutoFit/>
          </a:bodyPr>
          <a:lstStyle/>
          <a:p>
            <a:pPr marL="0" lvl="1" indent="0" algn="r" rtl="1">
              <a:lnSpc>
                <a:spcPts val="4480"/>
              </a:lnSpc>
              <a:spcBef>
                <a:spcPct val="0"/>
              </a:spcBef>
            </a:pPr>
            <a:r>
              <a:rPr lang="en-US" sz="3200" u="none">
                <a:solidFill>
                  <a:srgbClr val="FFFFFF"/>
                </a:solidFill>
                <a:cs typeface="29LT Zarid Serif SemiBold Bold"/>
              </a:rPr>
              <a:t>تم وضع خطة لمدة شهرين لاعمال مكتب ادارة المحافظ والبرامج والمشاريع موضحة في الشريحة التالية .</a:t>
            </a:r>
          </a:p>
        </p:txBody>
      </p:sp>
      <p:pic>
        <p:nvPicPr>
          <p:cNvPr id="17" name="Picture 1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5119199" y="8106703"/>
            <a:ext cx="1074558" cy="617871"/>
          </a:xfrm>
          <a:prstGeom prst="rect">
            <a:avLst/>
          </a:prstGeom>
        </p:spPr>
      </p:pic>
      <p:sp>
        <p:nvSpPr>
          <p:cNvPr id="19" name="مستطيل مستدير الزوايا 18"/>
          <p:cNvSpPr/>
          <p:nvPr/>
        </p:nvSpPr>
        <p:spPr>
          <a:xfrm>
            <a:off x="4686773" y="384254"/>
            <a:ext cx="9257827" cy="1101646"/>
          </a:xfrm>
          <a:prstGeom prst="roundRect">
            <a:avLst/>
          </a:prstGeom>
        </p:spPr>
        <p:style>
          <a:lnRef idx="3">
            <a:schemeClr val="lt1"/>
          </a:lnRef>
          <a:fillRef idx="1">
            <a:schemeClr val="accent3"/>
          </a:fillRef>
          <a:effectRef idx="1">
            <a:schemeClr val="accent3"/>
          </a:effectRef>
          <a:fontRef idx="minor">
            <a:schemeClr val="lt1"/>
          </a:fontRef>
        </p:style>
        <p:txBody>
          <a:bodyPr rtlCol="1" anchor="ctr"/>
          <a:lstStyle/>
          <a:p>
            <a:pPr marL="0" lvl="1" indent="0" algn="ctr" rtl="1">
              <a:lnSpc>
                <a:spcPts val="7545"/>
              </a:lnSpc>
              <a:spcBef>
                <a:spcPct val="0"/>
              </a:spcBef>
            </a:pPr>
            <a:r>
              <a:rPr lang="en-US" sz="5389" dirty="0" err="1">
                <a:solidFill>
                  <a:schemeClr val="bg1"/>
                </a:solidFill>
                <a:latin typeface="DIN NEXT™ ARABIC BOLD" panose="020B0803020203050203" charset="-78"/>
                <a:cs typeface="DIN NEXT™ ARABIC BOLD" panose="020B0803020203050203" charset="-78"/>
              </a:rPr>
              <a:t>اهم</a:t>
            </a:r>
            <a:r>
              <a:rPr lang="en-US" sz="5389" dirty="0">
                <a:solidFill>
                  <a:schemeClr val="bg1"/>
                </a:solidFill>
                <a:latin typeface="DIN NEXT™ ARABIC BOLD" panose="020B0803020203050203" charset="-78"/>
                <a:cs typeface="DIN NEXT™ ARABIC BOLD" panose="020B0803020203050203" charset="-78"/>
              </a:rPr>
              <a:t> </a:t>
            </a:r>
            <a:r>
              <a:rPr lang="en-US" sz="5389" dirty="0" err="1">
                <a:solidFill>
                  <a:schemeClr val="bg1"/>
                </a:solidFill>
                <a:latin typeface="DIN NEXT™ ARABIC BOLD" panose="020B0803020203050203" charset="-78"/>
                <a:cs typeface="DIN NEXT™ ARABIC BOLD" panose="020B0803020203050203" charset="-78"/>
              </a:rPr>
              <a:t>محاور</a:t>
            </a:r>
            <a:r>
              <a:rPr lang="en-US" sz="5389" dirty="0">
                <a:solidFill>
                  <a:schemeClr val="bg1"/>
                </a:solidFill>
                <a:latin typeface="DIN NEXT™ ARABIC BOLD" panose="020B0803020203050203" charset="-78"/>
                <a:cs typeface="DIN NEXT™ ARABIC BOLD" panose="020B0803020203050203" charset="-78"/>
              </a:rPr>
              <a:t> </a:t>
            </a:r>
            <a:r>
              <a:rPr lang="en-US" sz="5389" dirty="0" err="1">
                <a:solidFill>
                  <a:schemeClr val="bg1"/>
                </a:solidFill>
                <a:latin typeface="DIN NEXT™ ARABIC BOLD" panose="020B0803020203050203" charset="-78"/>
                <a:cs typeface="DIN NEXT™ ARABIC BOLD" panose="020B0803020203050203" charset="-78"/>
              </a:rPr>
              <a:t>العمل</a:t>
            </a:r>
            <a:r>
              <a:rPr lang="en-US" sz="5389" dirty="0">
                <a:solidFill>
                  <a:schemeClr val="bg1"/>
                </a:solidFill>
                <a:latin typeface="DIN NEXT™ ARABIC BOLD" panose="020B0803020203050203" charset="-78"/>
                <a:cs typeface="DIN NEXT™ ARABIC BOLD" panose="020B0803020203050203" charset="-78"/>
              </a:rPr>
              <a:t> </a:t>
            </a:r>
            <a:r>
              <a:rPr lang="en-US" sz="5389" dirty="0" err="1">
                <a:solidFill>
                  <a:schemeClr val="bg1"/>
                </a:solidFill>
                <a:latin typeface="DIN NEXT™ ARABIC BOLD" panose="020B0803020203050203" charset="-78"/>
                <a:cs typeface="DIN NEXT™ ARABIC BOLD" panose="020B0803020203050203" charset="-78"/>
              </a:rPr>
              <a:t>هذا</a:t>
            </a:r>
            <a:r>
              <a:rPr lang="en-US" sz="5389" dirty="0">
                <a:solidFill>
                  <a:schemeClr val="bg1"/>
                </a:solidFill>
                <a:latin typeface="DIN NEXT™ ARABIC BOLD" panose="020B0803020203050203" charset="-78"/>
                <a:cs typeface="DIN NEXT™ ARABIC BOLD" panose="020B0803020203050203" charset="-78"/>
              </a:rPr>
              <a:t> </a:t>
            </a:r>
            <a:r>
              <a:rPr lang="en-US" sz="5389" dirty="0" err="1">
                <a:solidFill>
                  <a:schemeClr val="bg1"/>
                </a:solidFill>
                <a:latin typeface="DIN NEXT™ ARABIC BOLD" panose="020B0803020203050203" charset="-78"/>
                <a:cs typeface="DIN NEXT™ ARABIC BOLD" panose="020B0803020203050203" charset="-78"/>
              </a:rPr>
              <a:t>الأسبوع</a:t>
            </a:r>
            <a:r>
              <a:rPr lang="en-US" sz="5389" dirty="0">
                <a:solidFill>
                  <a:schemeClr val="bg1"/>
                </a:solidFill>
                <a:latin typeface="DIN NEXT™ ARABIC BOLD" panose="020B0803020203050203" charset="-78"/>
                <a:cs typeface="DIN NEXT™ ARABIC BOLD" panose="020B0803020203050203" charset="-78"/>
              </a:rPr>
              <a:t>:</a:t>
            </a:r>
            <a:endParaRPr lang="en-US" sz="5389" dirty="0">
              <a:solidFill>
                <a:schemeClr val="bg1"/>
              </a:solidFill>
              <a:latin typeface="DIN NEXT™ ARABIC BOLD" panose="020B0803020203050203" charset="-78"/>
              <a:cs typeface="DIN NEXT™ ARABIC BOLD" panose="020B0803020203050203" charset="-78"/>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p:cNvPicPr>
            <a:picLocks noChangeAspect="1"/>
          </p:cNvPicPr>
          <p:nvPr/>
        </p:nvPicPr>
        <p:blipFill>
          <a:blip r:embed="rId3">
            <a:alphaModFix amt="71000"/>
          </a:blip>
          <a:srcRect/>
          <a:stretch>
            <a:fillRect/>
          </a:stretch>
        </p:blipFill>
        <p:spPr>
          <a:xfrm>
            <a:off x="0" y="0"/>
            <a:ext cx="18288000" cy="10287000"/>
          </a:xfrm>
          <a:prstGeom prst="rect">
            <a:avLst/>
          </a:prstGeom>
        </p:spPr>
      </p:pic>
      <p:graphicFrame>
        <p:nvGraphicFramePr>
          <p:cNvPr id="8" name="Chart 7"/>
          <p:cNvGraphicFramePr/>
          <p:nvPr>
            <p:extLst/>
          </p:nvPr>
        </p:nvGraphicFramePr>
        <p:xfrm>
          <a:off x="202843" y="2746607"/>
          <a:ext cx="8922191" cy="5465987"/>
        </p:xfrm>
        <a:graphic>
          <a:graphicData uri="http://schemas.openxmlformats.org/drawingml/2006/chart">
            <c:chart xmlns:c="http://schemas.openxmlformats.org/drawingml/2006/chart" xmlns:r="http://schemas.openxmlformats.org/officeDocument/2006/relationships" r:id="rId4"/>
          </a:graphicData>
        </a:graphic>
      </p:graphicFrame>
      <p:sp>
        <p:nvSpPr>
          <p:cNvPr id="7" name="مربع نص 9">
            <a:extLst>
              <a:ext uri="{FF2B5EF4-FFF2-40B4-BE49-F238E27FC236}">
                <a16:creationId xmlns:a16="http://schemas.microsoft.com/office/drawing/2014/main" xmlns="" id="{094DE3FE-43AB-4A10-BC65-2E7EE1693E70}"/>
              </a:ext>
            </a:extLst>
          </p:cNvPr>
          <p:cNvSpPr txBox="1"/>
          <p:nvPr/>
        </p:nvSpPr>
        <p:spPr>
          <a:xfrm>
            <a:off x="1465133" y="8848380"/>
            <a:ext cx="16474310" cy="415498"/>
          </a:xfrm>
          <a:prstGeom prst="rect">
            <a:avLst/>
          </a:prstGeom>
          <a:noFill/>
        </p:spPr>
        <p:txBody>
          <a:bodyPr wrap="square">
            <a:spAutoFit/>
          </a:bodyPr>
          <a:lstStyle/>
          <a:p>
            <a:pPr algn="r" rtl="1">
              <a:defRPr/>
            </a:pPr>
            <a:r>
              <a:rPr lang="ar-SA" sz="2100" kern="0" cap="all" dirty="0">
                <a:solidFill>
                  <a:srgbClr val="FF0000"/>
                </a:solidFill>
                <a:latin typeface="DIN NEXT™ ARABIC BOLD" panose="020B0803020203050203" pitchFamily="34" charset="-78"/>
                <a:cs typeface="DIN NEXT™ ARABIC BOLD" panose="020B0803020203050203" pitchFamily="34" charset="-78"/>
                <a:sym typeface="DIN NEXT™ ARABIC REGULAR" panose="020B0503020203050203" pitchFamily="34" charset="-78"/>
              </a:rPr>
              <a:t>*</a:t>
            </a:r>
            <a:r>
              <a:rPr lang="ar-SA" sz="2100" kern="0" cap="all" dirty="0">
                <a:latin typeface="DIN NEXT™ ARABIC BOLD" panose="020B0803020203050203" pitchFamily="34" charset="-78"/>
                <a:cs typeface="DIN NEXT™ ARABIC BOLD" panose="020B0803020203050203" pitchFamily="34" charset="-78"/>
                <a:sym typeface="DIN NEXT™ ARABIC REGULAR" panose="020B0503020203050203" pitchFamily="34" charset="-78"/>
              </a:rPr>
              <a:t> زيادة المدة عن 90 يوم تمديد من صلاحية الأمانة و زيادة المدة عن 180 يوم تمديد من صلاحية الوزارة .  </a:t>
            </a:r>
          </a:p>
        </p:txBody>
      </p:sp>
      <p:sp>
        <p:nvSpPr>
          <p:cNvPr id="9" name="مربع نص 9">
            <a:extLst>
              <a:ext uri="{FF2B5EF4-FFF2-40B4-BE49-F238E27FC236}">
                <a16:creationId xmlns:a16="http://schemas.microsoft.com/office/drawing/2014/main" xmlns="" id="{094DE3FE-43AB-4A10-BC65-2E7EE1693E70}"/>
              </a:ext>
            </a:extLst>
          </p:cNvPr>
          <p:cNvSpPr txBox="1"/>
          <p:nvPr/>
        </p:nvSpPr>
        <p:spPr>
          <a:xfrm>
            <a:off x="1465133" y="8024225"/>
            <a:ext cx="1581005" cy="646331"/>
          </a:xfrm>
          <a:prstGeom prst="rect">
            <a:avLst/>
          </a:prstGeom>
          <a:noFill/>
        </p:spPr>
        <p:txBody>
          <a:bodyPr wrap="square">
            <a:spAutoFit/>
          </a:bodyPr>
          <a:lstStyle/>
          <a:p>
            <a:pPr algn="ctr" rtl="1">
              <a:defRPr/>
            </a:pPr>
            <a:r>
              <a:rPr lang="ar-SA" kern="0" cap="all" dirty="0">
                <a:latin typeface="DIN NEXT™ ARABIC BOLD" panose="020B0803020203050203" pitchFamily="34" charset="-78"/>
                <a:cs typeface="DIN NEXT™ ARABIC BOLD" panose="020B0803020203050203" pitchFamily="34" charset="-78"/>
                <a:sym typeface="DIN NEXT™ ARABIC REGULAR" panose="020B0503020203050203" pitchFamily="34" charset="-78"/>
              </a:rPr>
              <a:t>عدد </a:t>
            </a:r>
          </a:p>
          <a:p>
            <a:pPr algn="ctr" rtl="1">
              <a:defRPr/>
            </a:pPr>
            <a:r>
              <a:rPr lang="ar-SA" kern="0" cap="all" dirty="0">
                <a:latin typeface="DIN NEXT™ ARABIC BOLD" panose="020B0803020203050203" pitchFamily="34" charset="-78"/>
                <a:cs typeface="DIN NEXT™ ARABIC BOLD" panose="020B0803020203050203" pitchFamily="34" charset="-78"/>
                <a:sym typeface="DIN NEXT™ ARABIC REGULAR" panose="020B0503020203050203" pitchFamily="34" charset="-78"/>
              </a:rPr>
              <a:t>المشاريع</a:t>
            </a:r>
            <a:endParaRPr lang="ar-SA" kern="0" cap="all" dirty="0">
              <a:latin typeface="DIN NEXT™ ARABIC BOLD" panose="020B0803020203050203" pitchFamily="34" charset="-78"/>
              <a:cs typeface="DIN NEXT™ ARABIC BOLD" panose="020B0803020203050203" pitchFamily="34" charset="-78"/>
            </a:endParaRPr>
          </a:p>
        </p:txBody>
      </p:sp>
      <p:sp>
        <p:nvSpPr>
          <p:cNvPr id="10" name="مربع نص 9">
            <a:extLst>
              <a:ext uri="{FF2B5EF4-FFF2-40B4-BE49-F238E27FC236}">
                <a16:creationId xmlns:a16="http://schemas.microsoft.com/office/drawing/2014/main" xmlns="" id="{094DE3FE-43AB-4A10-BC65-2E7EE1693E70}"/>
              </a:ext>
            </a:extLst>
          </p:cNvPr>
          <p:cNvSpPr txBox="1"/>
          <p:nvPr/>
        </p:nvSpPr>
        <p:spPr>
          <a:xfrm>
            <a:off x="6577225" y="8168875"/>
            <a:ext cx="1454783" cy="300082"/>
          </a:xfrm>
          <a:prstGeom prst="rect">
            <a:avLst/>
          </a:prstGeom>
          <a:noFill/>
        </p:spPr>
        <p:txBody>
          <a:bodyPr wrap="square">
            <a:spAutoFit/>
          </a:bodyPr>
          <a:lstStyle/>
          <a:p>
            <a:pPr algn="ctr" rtl="1">
              <a:defRPr/>
            </a:pPr>
            <a:r>
              <a:rPr lang="ar-SA" sz="1350" kern="0" cap="all" dirty="0">
                <a:latin typeface="DIN NEXT™ ARABIC BOLD" panose="020B0803020203050203" pitchFamily="34" charset="-78"/>
                <a:cs typeface="DIN NEXT™ ARABIC BOLD" panose="020B0803020203050203" pitchFamily="34" charset="-78"/>
                <a:sym typeface="DIN NEXT™ ARABIC REGULAR" panose="020B0503020203050203" pitchFamily="34" charset="-78"/>
              </a:rPr>
              <a:t>من 0-60 يوم </a:t>
            </a:r>
            <a:endParaRPr lang="ar-SA" sz="1350" kern="0" cap="all" dirty="0">
              <a:latin typeface="DIN NEXT™ ARABIC BOLD" panose="020B0803020203050203" pitchFamily="34" charset="-78"/>
              <a:cs typeface="DIN NEXT™ ARABIC BOLD" panose="020B0803020203050203" pitchFamily="34" charset="-78"/>
            </a:endParaRPr>
          </a:p>
        </p:txBody>
      </p:sp>
      <p:sp>
        <p:nvSpPr>
          <p:cNvPr id="11" name="مربع نص 9">
            <a:extLst>
              <a:ext uri="{FF2B5EF4-FFF2-40B4-BE49-F238E27FC236}">
                <a16:creationId xmlns:a16="http://schemas.microsoft.com/office/drawing/2014/main" xmlns="" id="{094DE3FE-43AB-4A10-BC65-2E7EE1693E70}"/>
              </a:ext>
            </a:extLst>
          </p:cNvPr>
          <p:cNvSpPr txBox="1"/>
          <p:nvPr/>
        </p:nvSpPr>
        <p:spPr>
          <a:xfrm>
            <a:off x="4135141" y="8158474"/>
            <a:ext cx="1475297" cy="300082"/>
          </a:xfrm>
          <a:prstGeom prst="rect">
            <a:avLst/>
          </a:prstGeom>
          <a:noFill/>
        </p:spPr>
        <p:txBody>
          <a:bodyPr wrap="square">
            <a:spAutoFit/>
          </a:bodyPr>
          <a:lstStyle/>
          <a:p>
            <a:pPr algn="ctr" rtl="1">
              <a:defRPr/>
            </a:pPr>
            <a:r>
              <a:rPr lang="ar-SA" sz="1350" kern="0" cap="all" dirty="0">
                <a:latin typeface="DIN NEXT™ ARABIC BOLD" panose="020B0803020203050203" pitchFamily="34" charset="-78"/>
                <a:cs typeface="DIN NEXT™ ARABIC BOLD" panose="020B0803020203050203" pitchFamily="34" charset="-78"/>
                <a:sym typeface="DIN NEXT™ ARABIC REGULAR" panose="020B0503020203050203" pitchFamily="34" charset="-78"/>
              </a:rPr>
              <a:t>من 90-180 يوم </a:t>
            </a:r>
            <a:endParaRPr lang="ar-SA" sz="1350" kern="0" cap="all" dirty="0">
              <a:latin typeface="DIN NEXT™ ARABIC BOLD" panose="020B0803020203050203" pitchFamily="34" charset="-78"/>
              <a:cs typeface="DIN NEXT™ ARABIC BOLD" panose="020B0803020203050203" pitchFamily="34" charset="-78"/>
            </a:endParaRPr>
          </a:p>
        </p:txBody>
      </p:sp>
      <p:sp>
        <p:nvSpPr>
          <p:cNvPr id="12" name="مربع نص 9">
            <a:extLst>
              <a:ext uri="{FF2B5EF4-FFF2-40B4-BE49-F238E27FC236}">
                <a16:creationId xmlns:a16="http://schemas.microsoft.com/office/drawing/2014/main" xmlns="" id="{094DE3FE-43AB-4A10-BC65-2E7EE1693E70}"/>
              </a:ext>
            </a:extLst>
          </p:cNvPr>
          <p:cNvSpPr txBox="1"/>
          <p:nvPr/>
        </p:nvSpPr>
        <p:spPr>
          <a:xfrm>
            <a:off x="5388584" y="8158474"/>
            <a:ext cx="1475297" cy="300082"/>
          </a:xfrm>
          <a:prstGeom prst="rect">
            <a:avLst/>
          </a:prstGeom>
          <a:noFill/>
        </p:spPr>
        <p:txBody>
          <a:bodyPr wrap="square">
            <a:spAutoFit/>
          </a:bodyPr>
          <a:lstStyle/>
          <a:p>
            <a:pPr algn="ctr" rtl="1">
              <a:defRPr/>
            </a:pPr>
            <a:r>
              <a:rPr lang="ar-SA" sz="1350" kern="0" cap="all" dirty="0">
                <a:latin typeface="DIN NEXT™ ARABIC BOLD" panose="020B0803020203050203" pitchFamily="34" charset="-78"/>
                <a:cs typeface="DIN NEXT™ ARABIC BOLD" panose="020B0803020203050203" pitchFamily="34" charset="-78"/>
                <a:sym typeface="DIN NEXT™ ARABIC REGULAR" panose="020B0503020203050203" pitchFamily="34" charset="-78"/>
              </a:rPr>
              <a:t>من 60-90 يوم </a:t>
            </a:r>
            <a:endParaRPr lang="ar-SA" sz="1350" kern="0" cap="all" dirty="0">
              <a:latin typeface="DIN NEXT™ ARABIC BOLD" panose="020B0803020203050203" pitchFamily="34" charset="-78"/>
              <a:cs typeface="DIN NEXT™ ARABIC BOLD" panose="020B0803020203050203" pitchFamily="34" charset="-78"/>
            </a:endParaRPr>
          </a:p>
        </p:txBody>
      </p:sp>
      <p:sp>
        <p:nvSpPr>
          <p:cNvPr id="13" name="مربع نص 9">
            <a:extLst>
              <a:ext uri="{FF2B5EF4-FFF2-40B4-BE49-F238E27FC236}">
                <a16:creationId xmlns:a16="http://schemas.microsoft.com/office/drawing/2014/main" xmlns="" id="{094DE3FE-43AB-4A10-BC65-2E7EE1693E70}"/>
              </a:ext>
            </a:extLst>
          </p:cNvPr>
          <p:cNvSpPr txBox="1"/>
          <p:nvPr/>
        </p:nvSpPr>
        <p:spPr>
          <a:xfrm>
            <a:off x="2892182" y="8144894"/>
            <a:ext cx="1475297" cy="300082"/>
          </a:xfrm>
          <a:prstGeom prst="rect">
            <a:avLst/>
          </a:prstGeom>
          <a:noFill/>
        </p:spPr>
        <p:txBody>
          <a:bodyPr wrap="square">
            <a:spAutoFit/>
          </a:bodyPr>
          <a:lstStyle/>
          <a:p>
            <a:pPr algn="ctr" rtl="1">
              <a:defRPr/>
            </a:pPr>
            <a:r>
              <a:rPr lang="ar-SA" sz="1350" kern="0" cap="all" dirty="0">
                <a:latin typeface="DIN NEXT™ ARABIC BOLD" panose="020B0803020203050203" pitchFamily="34" charset="-78"/>
                <a:cs typeface="DIN NEXT™ ARABIC BOLD" panose="020B0803020203050203" pitchFamily="34" charset="-78"/>
                <a:sym typeface="DIN NEXT™ ARABIC REGULAR" panose="020B0503020203050203" pitchFamily="34" charset="-78"/>
              </a:rPr>
              <a:t>تجاوز 180 يوم </a:t>
            </a:r>
            <a:endParaRPr lang="ar-SA" sz="1350" kern="0" cap="all" dirty="0">
              <a:latin typeface="DIN NEXT™ ARABIC BOLD" panose="020B0803020203050203" pitchFamily="34" charset="-78"/>
              <a:cs typeface="DIN NEXT™ ARABIC BOLD" panose="020B0803020203050203" pitchFamily="34" charset="-78"/>
            </a:endParaRPr>
          </a:p>
        </p:txBody>
      </p:sp>
      <p:sp>
        <p:nvSpPr>
          <p:cNvPr id="28" name="مربع نص 9">
            <a:extLst>
              <a:ext uri="{FF2B5EF4-FFF2-40B4-BE49-F238E27FC236}">
                <a16:creationId xmlns:a16="http://schemas.microsoft.com/office/drawing/2014/main" xmlns="" id="{094DE3FE-43AB-4A10-BC65-2E7EE1693E70}"/>
              </a:ext>
            </a:extLst>
          </p:cNvPr>
          <p:cNvSpPr txBox="1"/>
          <p:nvPr/>
        </p:nvSpPr>
        <p:spPr>
          <a:xfrm>
            <a:off x="10599982" y="7905269"/>
            <a:ext cx="1454783" cy="646331"/>
          </a:xfrm>
          <a:prstGeom prst="rect">
            <a:avLst/>
          </a:prstGeom>
          <a:noFill/>
        </p:spPr>
        <p:txBody>
          <a:bodyPr wrap="square">
            <a:spAutoFit/>
          </a:bodyPr>
          <a:lstStyle/>
          <a:p>
            <a:pPr algn="ctr" rtl="1">
              <a:defRPr/>
            </a:pPr>
            <a:r>
              <a:rPr lang="ar-SA" kern="0" cap="all" dirty="0">
                <a:latin typeface="DIN NEXT™ ARABIC BOLD" panose="020B0803020203050203" pitchFamily="34" charset="-78"/>
                <a:cs typeface="DIN NEXT™ ARABIC BOLD" panose="020B0803020203050203" pitchFamily="34" charset="-78"/>
                <a:sym typeface="DIN NEXT™ ARABIC REGULAR" panose="020B0503020203050203" pitchFamily="34" charset="-78"/>
              </a:rPr>
              <a:t>عدد </a:t>
            </a:r>
          </a:p>
          <a:p>
            <a:pPr algn="ctr" rtl="1">
              <a:defRPr/>
            </a:pPr>
            <a:r>
              <a:rPr lang="ar-SA" kern="0" cap="all" dirty="0">
                <a:latin typeface="DIN NEXT™ ARABIC BOLD" panose="020B0803020203050203" pitchFamily="34" charset="-78"/>
                <a:cs typeface="DIN NEXT™ ARABIC BOLD" panose="020B0803020203050203" pitchFamily="34" charset="-78"/>
                <a:sym typeface="DIN NEXT™ ARABIC REGULAR" panose="020B0503020203050203" pitchFamily="34" charset="-78"/>
              </a:rPr>
              <a:t>المشاريع</a:t>
            </a:r>
            <a:endParaRPr lang="ar-SA" kern="0" cap="all" dirty="0">
              <a:latin typeface="DIN NEXT™ ARABIC BOLD" panose="020B0803020203050203" pitchFamily="34" charset="-78"/>
              <a:cs typeface="DIN NEXT™ ARABIC BOLD" panose="020B0803020203050203" pitchFamily="34" charset="-78"/>
            </a:endParaRPr>
          </a:p>
        </p:txBody>
      </p:sp>
      <p:sp>
        <p:nvSpPr>
          <p:cNvPr id="29" name="مربع نص 9">
            <a:extLst>
              <a:ext uri="{FF2B5EF4-FFF2-40B4-BE49-F238E27FC236}">
                <a16:creationId xmlns:a16="http://schemas.microsoft.com/office/drawing/2014/main" xmlns="" id="{094DE3FE-43AB-4A10-BC65-2E7EE1693E70}"/>
              </a:ext>
            </a:extLst>
          </p:cNvPr>
          <p:cNvSpPr txBox="1"/>
          <p:nvPr/>
        </p:nvSpPr>
        <p:spPr>
          <a:xfrm>
            <a:off x="16010843" y="8014946"/>
            <a:ext cx="1454783" cy="507831"/>
          </a:xfrm>
          <a:prstGeom prst="rect">
            <a:avLst/>
          </a:prstGeom>
          <a:noFill/>
        </p:spPr>
        <p:txBody>
          <a:bodyPr wrap="square">
            <a:spAutoFit/>
          </a:bodyPr>
          <a:lstStyle/>
          <a:p>
            <a:pPr algn="ctr" rtl="1">
              <a:defRPr/>
            </a:pPr>
            <a:r>
              <a:rPr lang="ar-SA" sz="1350" kern="0" cap="all" dirty="0">
                <a:latin typeface="DIN NEXT™ ARABIC BOLD" panose="020B0803020203050203" pitchFamily="34" charset="-78"/>
                <a:cs typeface="DIN NEXT™ ARABIC BOLD" panose="020B0803020203050203" pitchFamily="34" charset="-78"/>
                <a:sym typeface="DIN NEXT™ ARABIC REGULAR" panose="020B0503020203050203" pitchFamily="34" charset="-78"/>
              </a:rPr>
              <a:t>عدم كفاية التكاليف </a:t>
            </a:r>
            <a:endParaRPr lang="ar-SA" sz="1350" kern="0" cap="all" dirty="0">
              <a:latin typeface="DIN NEXT™ ARABIC BOLD" panose="020B0803020203050203" pitchFamily="34" charset="-78"/>
              <a:cs typeface="DIN NEXT™ ARABIC BOLD" panose="020B0803020203050203" pitchFamily="34" charset="-78"/>
            </a:endParaRPr>
          </a:p>
        </p:txBody>
      </p:sp>
      <p:sp>
        <p:nvSpPr>
          <p:cNvPr id="30" name="مربع نص 9">
            <a:extLst>
              <a:ext uri="{FF2B5EF4-FFF2-40B4-BE49-F238E27FC236}">
                <a16:creationId xmlns:a16="http://schemas.microsoft.com/office/drawing/2014/main" xmlns="" id="{094DE3FE-43AB-4A10-BC65-2E7EE1693E70}"/>
              </a:ext>
            </a:extLst>
          </p:cNvPr>
          <p:cNvSpPr txBox="1"/>
          <p:nvPr/>
        </p:nvSpPr>
        <p:spPr>
          <a:xfrm>
            <a:off x="12770992" y="8046634"/>
            <a:ext cx="1475297" cy="507831"/>
          </a:xfrm>
          <a:prstGeom prst="rect">
            <a:avLst/>
          </a:prstGeom>
          <a:noFill/>
        </p:spPr>
        <p:txBody>
          <a:bodyPr wrap="square">
            <a:spAutoFit/>
          </a:bodyPr>
          <a:lstStyle/>
          <a:p>
            <a:pPr algn="ctr" rtl="1">
              <a:defRPr/>
            </a:pPr>
            <a:r>
              <a:rPr lang="ar-SA" sz="1350" kern="0" cap="all" dirty="0">
                <a:latin typeface="DIN NEXT™ ARABIC BOLD" panose="020B0803020203050203" pitchFamily="34" charset="-78"/>
                <a:cs typeface="DIN NEXT™ ARABIC BOLD" panose="020B0803020203050203" pitchFamily="34" charset="-78"/>
                <a:sym typeface="DIN NEXT™ ARABIC REGULAR" panose="020B0503020203050203" pitchFamily="34" charset="-78"/>
              </a:rPr>
              <a:t>تحت إجراءات الترسية</a:t>
            </a:r>
            <a:endParaRPr lang="ar-SA" sz="1350" kern="0" cap="all" dirty="0">
              <a:latin typeface="DIN NEXT™ ARABIC BOLD" panose="020B0803020203050203" pitchFamily="34" charset="-78"/>
              <a:cs typeface="DIN NEXT™ ARABIC BOLD" panose="020B0803020203050203" pitchFamily="34" charset="-78"/>
            </a:endParaRPr>
          </a:p>
        </p:txBody>
      </p:sp>
      <p:sp>
        <p:nvSpPr>
          <p:cNvPr id="31" name="مربع نص 9">
            <a:extLst>
              <a:ext uri="{FF2B5EF4-FFF2-40B4-BE49-F238E27FC236}">
                <a16:creationId xmlns:a16="http://schemas.microsoft.com/office/drawing/2014/main" xmlns="" id="{094DE3FE-43AB-4A10-BC65-2E7EE1693E70}"/>
              </a:ext>
            </a:extLst>
          </p:cNvPr>
          <p:cNvSpPr txBox="1"/>
          <p:nvPr/>
        </p:nvSpPr>
        <p:spPr>
          <a:xfrm>
            <a:off x="14942416" y="8085590"/>
            <a:ext cx="1475297" cy="300082"/>
          </a:xfrm>
          <a:prstGeom prst="rect">
            <a:avLst/>
          </a:prstGeom>
          <a:noFill/>
        </p:spPr>
        <p:txBody>
          <a:bodyPr wrap="square">
            <a:spAutoFit/>
          </a:bodyPr>
          <a:lstStyle/>
          <a:p>
            <a:pPr algn="ctr" rtl="1">
              <a:defRPr/>
            </a:pPr>
            <a:r>
              <a:rPr lang="ar-SA" sz="1350" kern="0" cap="all" dirty="0">
                <a:latin typeface="DIN NEXT™ ARABIC BOLD" panose="020B0803020203050203" pitchFamily="34" charset="-78"/>
                <a:cs typeface="DIN NEXT™ ARABIC BOLD" panose="020B0803020203050203" pitchFamily="34" charset="-78"/>
              </a:rPr>
              <a:t>تمديد</a:t>
            </a:r>
          </a:p>
        </p:txBody>
      </p:sp>
      <p:sp>
        <p:nvSpPr>
          <p:cNvPr id="32" name="مربع نص 9">
            <a:extLst>
              <a:ext uri="{FF2B5EF4-FFF2-40B4-BE49-F238E27FC236}">
                <a16:creationId xmlns:a16="http://schemas.microsoft.com/office/drawing/2014/main" xmlns="" id="{094DE3FE-43AB-4A10-BC65-2E7EE1693E70}"/>
              </a:ext>
            </a:extLst>
          </p:cNvPr>
          <p:cNvSpPr txBox="1"/>
          <p:nvPr/>
        </p:nvSpPr>
        <p:spPr>
          <a:xfrm>
            <a:off x="11702564" y="8118821"/>
            <a:ext cx="1475297" cy="300082"/>
          </a:xfrm>
          <a:prstGeom prst="rect">
            <a:avLst/>
          </a:prstGeom>
          <a:noFill/>
        </p:spPr>
        <p:txBody>
          <a:bodyPr wrap="square">
            <a:spAutoFit/>
          </a:bodyPr>
          <a:lstStyle/>
          <a:p>
            <a:pPr algn="ctr" rtl="1">
              <a:defRPr/>
            </a:pPr>
            <a:r>
              <a:rPr lang="ar-SA" sz="1350" kern="0" cap="all" dirty="0">
                <a:latin typeface="DIN NEXT™ ARABIC BOLD" panose="020B0803020203050203" pitchFamily="34" charset="-78"/>
                <a:cs typeface="DIN NEXT™ ARABIC BOLD" panose="020B0803020203050203" pitchFamily="34" charset="-78"/>
                <a:sym typeface="DIN NEXT™ ARABIC REGULAR" panose="020B0503020203050203" pitchFamily="34" charset="-78"/>
              </a:rPr>
              <a:t>إلغاء</a:t>
            </a:r>
            <a:endParaRPr lang="ar-SA" sz="1350" kern="0" cap="all" dirty="0">
              <a:latin typeface="DIN NEXT™ ARABIC BOLD" panose="020B0803020203050203" pitchFamily="34" charset="-78"/>
              <a:cs typeface="DIN NEXT™ ARABIC BOLD" panose="020B0803020203050203" pitchFamily="34" charset="-78"/>
            </a:endParaRPr>
          </a:p>
        </p:txBody>
      </p:sp>
      <p:graphicFrame>
        <p:nvGraphicFramePr>
          <p:cNvPr id="34" name="Chart 33"/>
          <p:cNvGraphicFramePr/>
          <p:nvPr>
            <p:extLst/>
          </p:nvPr>
        </p:nvGraphicFramePr>
        <p:xfrm>
          <a:off x="9370603" y="2715878"/>
          <a:ext cx="8922191" cy="5465987"/>
        </p:xfrm>
        <a:graphic>
          <a:graphicData uri="http://schemas.openxmlformats.org/drawingml/2006/chart">
            <c:chart xmlns:c="http://schemas.openxmlformats.org/drawingml/2006/chart" xmlns:r="http://schemas.openxmlformats.org/officeDocument/2006/relationships" r:id="rId5"/>
          </a:graphicData>
        </a:graphic>
      </p:graphicFrame>
      <p:sp>
        <p:nvSpPr>
          <p:cNvPr id="35" name="مربع نص 9">
            <a:extLst>
              <a:ext uri="{FF2B5EF4-FFF2-40B4-BE49-F238E27FC236}">
                <a16:creationId xmlns:a16="http://schemas.microsoft.com/office/drawing/2014/main" xmlns="" id="{094DE3FE-43AB-4A10-BC65-2E7EE1693E70}"/>
              </a:ext>
            </a:extLst>
          </p:cNvPr>
          <p:cNvSpPr txBox="1"/>
          <p:nvPr/>
        </p:nvSpPr>
        <p:spPr>
          <a:xfrm>
            <a:off x="13803086" y="8046634"/>
            <a:ext cx="1475297" cy="300082"/>
          </a:xfrm>
          <a:prstGeom prst="rect">
            <a:avLst/>
          </a:prstGeom>
          <a:noFill/>
        </p:spPr>
        <p:txBody>
          <a:bodyPr wrap="square">
            <a:spAutoFit/>
          </a:bodyPr>
          <a:lstStyle/>
          <a:p>
            <a:pPr algn="ctr" rtl="1">
              <a:defRPr/>
            </a:pPr>
            <a:r>
              <a:rPr lang="ar-SA" sz="1350" kern="0" cap="all" dirty="0">
                <a:latin typeface="DIN NEXT™ ARABIC BOLD" panose="020B0803020203050203" pitchFamily="34" charset="-78"/>
                <a:cs typeface="DIN NEXT™ ARABIC BOLD" panose="020B0803020203050203" pitchFamily="34" charset="-78"/>
                <a:sym typeface="DIN NEXT™ ARABIC REGULAR" panose="020B0503020203050203" pitchFamily="34" charset="-78"/>
              </a:rPr>
              <a:t>تمت الترسية</a:t>
            </a:r>
            <a:endParaRPr lang="ar-SA" sz="1350" kern="0" cap="all" dirty="0">
              <a:latin typeface="DIN NEXT™ ARABIC BOLD" panose="020B0803020203050203" pitchFamily="34" charset="-78"/>
              <a:cs typeface="DIN NEXT™ ARABIC BOLD" panose="020B0803020203050203" pitchFamily="34" charset="-78"/>
            </a:endParaRPr>
          </a:p>
        </p:txBody>
      </p:sp>
      <p:pic>
        <p:nvPicPr>
          <p:cNvPr id="18" name="Picture 3"/>
          <p:cNvPicPr>
            <a:picLocks noChangeAspect="1"/>
          </p:cNvPicPr>
          <p:nvPr/>
        </p:nvPicPr>
        <p:blipFill>
          <a:blip r:embed="rId6"/>
          <a:srcRect t="16363" b="17045"/>
          <a:stretch>
            <a:fillRect/>
          </a:stretch>
        </p:blipFill>
        <p:spPr>
          <a:xfrm>
            <a:off x="662673" y="384254"/>
            <a:ext cx="1985133" cy="1321912"/>
          </a:xfrm>
          <a:prstGeom prst="rect">
            <a:avLst/>
          </a:prstGeom>
        </p:spPr>
      </p:pic>
      <p:sp>
        <p:nvSpPr>
          <p:cNvPr id="21" name="مستطيل مستدير الزوايا 20"/>
          <p:cNvSpPr/>
          <p:nvPr/>
        </p:nvSpPr>
        <p:spPr>
          <a:xfrm>
            <a:off x="4686773" y="384254"/>
            <a:ext cx="9257827" cy="1101646"/>
          </a:xfrm>
          <a:prstGeom prst="roundRect">
            <a:avLst/>
          </a:prstGeom>
        </p:spPr>
        <p:style>
          <a:lnRef idx="3">
            <a:schemeClr val="lt1"/>
          </a:lnRef>
          <a:fillRef idx="1">
            <a:schemeClr val="accent3"/>
          </a:fillRef>
          <a:effectRef idx="1">
            <a:schemeClr val="accent3"/>
          </a:effectRef>
          <a:fontRef idx="minor">
            <a:schemeClr val="lt1"/>
          </a:fontRef>
        </p:style>
        <p:txBody>
          <a:bodyPr rtlCol="1" anchor="ctr"/>
          <a:lstStyle/>
          <a:p>
            <a:pPr marL="0" lvl="1" indent="0" algn="ctr" rtl="1">
              <a:lnSpc>
                <a:spcPts val="7545"/>
              </a:lnSpc>
              <a:spcBef>
                <a:spcPct val="0"/>
              </a:spcBef>
            </a:pPr>
            <a:r>
              <a:rPr lang="en-US" sz="5389" dirty="0" err="1">
                <a:solidFill>
                  <a:schemeClr val="bg1"/>
                </a:solidFill>
                <a:latin typeface="DIN NEXT™ ARABIC BOLD" panose="020B0803020203050203" charset="-78"/>
                <a:cs typeface="DIN NEXT™ ARABIC BOLD" panose="020B0803020203050203" charset="-78"/>
              </a:rPr>
              <a:t>المشاريع</a:t>
            </a:r>
            <a:r>
              <a:rPr lang="en-US" sz="5389" dirty="0">
                <a:solidFill>
                  <a:schemeClr val="bg1"/>
                </a:solidFill>
                <a:latin typeface="DIN NEXT™ ARABIC BOLD" panose="020B0803020203050203" charset="-78"/>
                <a:cs typeface="DIN NEXT™ ARABIC BOLD" panose="020B0803020203050203" charset="-78"/>
              </a:rPr>
              <a:t> </a:t>
            </a:r>
            <a:r>
              <a:rPr lang="en-US" sz="5389" dirty="0" err="1">
                <a:solidFill>
                  <a:schemeClr val="bg1"/>
                </a:solidFill>
                <a:latin typeface="DIN NEXT™ ARABIC BOLD" panose="020B0803020203050203" charset="-78"/>
                <a:cs typeface="DIN NEXT™ ARABIC BOLD" panose="020B0803020203050203" charset="-78"/>
              </a:rPr>
              <a:t>تحت</a:t>
            </a:r>
            <a:r>
              <a:rPr lang="en-US" sz="5389" dirty="0">
                <a:solidFill>
                  <a:schemeClr val="bg1"/>
                </a:solidFill>
                <a:latin typeface="DIN NEXT™ ARABIC BOLD" panose="020B0803020203050203" charset="-78"/>
                <a:cs typeface="DIN NEXT™ ARABIC BOLD" panose="020B0803020203050203" charset="-78"/>
              </a:rPr>
              <a:t> </a:t>
            </a:r>
            <a:r>
              <a:rPr lang="en-US" sz="5389" dirty="0" err="1">
                <a:solidFill>
                  <a:schemeClr val="bg1"/>
                </a:solidFill>
                <a:latin typeface="DIN NEXT™ ARABIC BOLD" panose="020B0803020203050203" charset="-78"/>
                <a:cs typeface="DIN NEXT™ ARABIC BOLD" panose="020B0803020203050203" charset="-78"/>
              </a:rPr>
              <a:t>إجراءات</a:t>
            </a:r>
            <a:r>
              <a:rPr lang="en-US" sz="5389" dirty="0">
                <a:solidFill>
                  <a:schemeClr val="bg1"/>
                </a:solidFill>
                <a:latin typeface="DIN NEXT™ ARABIC BOLD" panose="020B0803020203050203" charset="-78"/>
                <a:cs typeface="DIN NEXT™ ARABIC BOLD" panose="020B0803020203050203" charset="-78"/>
              </a:rPr>
              <a:t> </a:t>
            </a:r>
            <a:r>
              <a:rPr lang="en-US" sz="5389" dirty="0" err="1">
                <a:solidFill>
                  <a:schemeClr val="bg1"/>
                </a:solidFill>
                <a:latin typeface="DIN NEXT™ ARABIC BOLD" panose="020B0803020203050203" charset="-78"/>
                <a:cs typeface="DIN NEXT™ ARABIC BOLD" panose="020B0803020203050203" charset="-78"/>
              </a:rPr>
              <a:t>الترسية</a:t>
            </a:r>
            <a:endParaRPr lang="en-US" sz="5389" dirty="0">
              <a:solidFill>
                <a:schemeClr val="bg1"/>
              </a:solidFill>
              <a:latin typeface="DIN NEXT™ ARABIC BOLD" panose="020B0803020203050203" charset="-78"/>
              <a:cs typeface="DIN NEXT™ ARABIC BOLD" panose="020B0803020203050203" charset="-78"/>
            </a:endParaRPr>
          </a:p>
        </p:txBody>
      </p:sp>
    </p:spTree>
    <p:extLst>
      <p:ext uri="{BB962C8B-B14F-4D97-AF65-F5344CB8AC3E}">
        <p14:creationId xmlns:p14="http://schemas.microsoft.com/office/powerpoint/2010/main" val="3013155056"/>
      </p:ext>
    </p:extLst>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TotalTime>
  <Words>2301</Words>
  <Application>Microsoft Office PowerPoint</Application>
  <PresentationFormat>مخصص</PresentationFormat>
  <Paragraphs>1261</Paragraphs>
  <Slides>32</Slides>
  <Notes>17</Notes>
  <HiddenSlides>0</HiddenSlides>
  <MMClips>0</MMClips>
  <ScaleCrop>false</ScaleCrop>
  <HeadingPairs>
    <vt:vector size="6" baseType="variant">
      <vt:variant>
        <vt:lpstr>الخطوط المستخدمة</vt:lpstr>
      </vt:variant>
      <vt:variant>
        <vt:i4>17</vt:i4>
      </vt:variant>
      <vt:variant>
        <vt:lpstr>نسق</vt:lpstr>
      </vt:variant>
      <vt:variant>
        <vt:i4>1</vt:i4>
      </vt:variant>
      <vt:variant>
        <vt:lpstr>عناوين الشرائح</vt:lpstr>
      </vt:variant>
      <vt:variant>
        <vt:i4>32</vt:i4>
      </vt:variant>
    </vt:vector>
  </HeadingPairs>
  <TitlesOfParts>
    <vt:vector size="50" baseType="lpstr">
      <vt:lpstr>Arial</vt:lpstr>
      <vt:lpstr>DIN NEXT™ ARABIC LIGHT</vt:lpstr>
      <vt:lpstr>DIN NEXT™ ARABIC MEDIUM</vt:lpstr>
      <vt:lpstr>DIN NEXT™ ARABIC BOLD</vt:lpstr>
      <vt:lpstr>Droid Sans Arabic</vt:lpstr>
      <vt:lpstr>29LT Zarid Serif SemiBold Bold</vt:lpstr>
      <vt:lpstr>Air Strip Arabic</vt:lpstr>
      <vt:lpstr>Poppins Light</vt:lpstr>
      <vt:lpstr>Sakkal Majalla</vt:lpstr>
      <vt:lpstr>ae_AlMohanad</vt:lpstr>
      <vt:lpstr>DIN NEXT™ ARABIC REGULAR</vt:lpstr>
      <vt:lpstr>29LT Zarid Display</vt:lpstr>
      <vt:lpstr>Cambria</vt:lpstr>
      <vt:lpstr>Roboto</vt:lpstr>
      <vt:lpstr>29LT Zarid Serif SemiBold</vt:lpstr>
      <vt:lpstr>Calibri</vt:lpstr>
      <vt:lpstr>يdi</vt:lpstr>
      <vt:lpstr>Office Theme</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تم إجراء زيارات ميدانية لبلدية محافظة صبيا  وبلدية محافظة العارضة بإجمالي عدد 14 مشروع تحت التنفيذ</vt:lpstr>
      <vt:lpstr>عرض تقديمي في PowerPoint</vt:lpstr>
      <vt:lpstr>عرض تقديمي في PowerPoint</vt:lpstr>
      <vt:lpstr>.</vt:lpstr>
      <vt:lpstr>عرض تقديمي في PowerPoint</vt:lpstr>
      <vt:lpstr>عرض تقديمي في PowerPoint</vt:lpstr>
      <vt:lpstr>عرض تقديمي في PowerPoint</vt:lpstr>
      <vt:lpstr>عرض تقديمي في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عرض وكالة المشاريع 1444/11/03 ه</dc:title>
  <dc:creator>Abdelwhab Anwr</dc:creator>
  <cp:lastModifiedBy>Abdelwhab Anwr</cp:lastModifiedBy>
  <cp:revision>21</cp:revision>
  <dcterms:created xsi:type="dcterms:W3CDTF">2006-08-16T00:00:00Z</dcterms:created>
  <dcterms:modified xsi:type="dcterms:W3CDTF">2023-05-23T23:47:30Z</dcterms:modified>
  <dc:identifier>DAFju7tG3xQ</dc:identifier>
</cp:coreProperties>
</file>